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53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eamlyn Williams" userId="e53c2209-1a42-49d6-8ce3-13debbc4864a" providerId="ADAL" clId="{5E7C1760-A3F0-450F-8E80-F44344C9364E}"/>
    <pc:docChg chg="undo custSel addSld modSld modMainMaster">
      <pc:chgData name="Dreamlyn Williams" userId="e53c2209-1a42-49d6-8ce3-13debbc4864a" providerId="ADAL" clId="{5E7C1760-A3F0-450F-8E80-F44344C9364E}" dt="2023-12-20T16:12:54.686" v="330" actId="20577"/>
      <pc:docMkLst>
        <pc:docMk/>
      </pc:docMkLst>
      <pc:sldChg chg="addSp delSp modSp mod setBg">
        <pc:chgData name="Dreamlyn Williams" userId="e53c2209-1a42-49d6-8ce3-13debbc4864a" providerId="ADAL" clId="{5E7C1760-A3F0-450F-8E80-F44344C9364E}" dt="2023-12-05T17:58:52.239" v="100" actId="2711"/>
        <pc:sldMkLst>
          <pc:docMk/>
          <pc:sldMk cId="0" sldId="256"/>
        </pc:sldMkLst>
        <pc:spChg chg="mod">
          <ac:chgData name="Dreamlyn Williams" userId="e53c2209-1a42-49d6-8ce3-13debbc4864a" providerId="ADAL" clId="{5E7C1760-A3F0-450F-8E80-F44344C9364E}" dt="2023-12-05T17:58:52.239" v="100" actId="2711"/>
          <ac:spMkLst>
            <pc:docMk/>
            <pc:sldMk cId="0" sldId="256"/>
            <ac:spMk id="3" creationId="{00000000-0000-0000-0000-000000000000}"/>
          </ac:spMkLst>
        </pc:spChg>
        <pc:spChg chg="mod ord">
          <ac:chgData name="Dreamlyn Williams" userId="e53c2209-1a42-49d6-8ce3-13debbc4864a" providerId="ADAL" clId="{5E7C1760-A3F0-450F-8E80-F44344C9364E}" dt="2023-12-05T17:55:03.967" v="90" actId="26606"/>
          <ac:spMkLst>
            <pc:docMk/>
            <pc:sldMk cId="0" sldId="256"/>
            <ac:spMk id="4" creationId="{00000000-0000-0000-0000-000000000000}"/>
          </ac:spMkLst>
        </pc:spChg>
        <pc:spChg chg="mod">
          <ac:chgData name="Dreamlyn Williams" userId="e53c2209-1a42-49d6-8ce3-13debbc4864a" providerId="ADAL" clId="{5E7C1760-A3F0-450F-8E80-F44344C9364E}" dt="2023-12-05T17:55:03.967" v="90" actId="26606"/>
          <ac:spMkLst>
            <pc:docMk/>
            <pc:sldMk cId="0" sldId="256"/>
            <ac:spMk id="5" creationId="{00000000-0000-0000-0000-000000000000}"/>
          </ac:spMkLst>
        </pc:spChg>
        <pc:spChg chg="mod ord">
          <ac:chgData name="Dreamlyn Williams" userId="e53c2209-1a42-49d6-8ce3-13debbc4864a" providerId="ADAL" clId="{5E7C1760-A3F0-450F-8E80-F44344C9364E}" dt="2023-12-05T17:49:04.340" v="85" actId="26606"/>
          <ac:spMkLst>
            <pc:docMk/>
            <pc:sldMk cId="0" sldId="256"/>
            <ac:spMk id="6" creationId="{00000000-0000-0000-0000-000000000000}"/>
          </ac:spMkLst>
        </pc:spChg>
        <pc:spChg chg="add del">
          <ac:chgData name="Dreamlyn Williams" userId="e53c2209-1a42-49d6-8ce3-13debbc4864a" providerId="ADAL" clId="{5E7C1760-A3F0-450F-8E80-F44344C9364E}" dt="2023-12-05T17:49:04.335" v="84" actId="26606"/>
          <ac:spMkLst>
            <pc:docMk/>
            <pc:sldMk cId="0" sldId="256"/>
            <ac:spMk id="13" creationId="{2151139A-886F-4B97-8815-729AD3831BBD}"/>
          </ac:spMkLst>
        </pc:spChg>
        <pc:spChg chg="add del">
          <ac:chgData name="Dreamlyn Williams" userId="e53c2209-1a42-49d6-8ce3-13debbc4864a" providerId="ADAL" clId="{5E7C1760-A3F0-450F-8E80-F44344C9364E}" dt="2023-12-05T17:49:04.335" v="84" actId="26606"/>
          <ac:spMkLst>
            <pc:docMk/>
            <pc:sldMk cId="0" sldId="256"/>
            <ac:spMk id="15" creationId="{AB5E08C4-8CDD-4623-A5B8-E998C6DEE3B7}"/>
          </ac:spMkLst>
        </pc:spChg>
        <pc:spChg chg="add del">
          <ac:chgData name="Dreamlyn Williams" userId="e53c2209-1a42-49d6-8ce3-13debbc4864a" providerId="ADAL" clId="{5E7C1760-A3F0-450F-8E80-F44344C9364E}" dt="2023-12-05T17:49:04.335" v="84" actId="26606"/>
          <ac:spMkLst>
            <pc:docMk/>
            <pc:sldMk cId="0" sldId="256"/>
            <ac:spMk id="17" creationId="{15F33878-D502-4FFA-8ACE-F2AECDB2A23F}"/>
          </ac:spMkLst>
        </pc:spChg>
        <pc:spChg chg="add del">
          <ac:chgData name="Dreamlyn Williams" userId="e53c2209-1a42-49d6-8ce3-13debbc4864a" providerId="ADAL" clId="{5E7C1760-A3F0-450F-8E80-F44344C9364E}" dt="2023-12-05T17:49:04.335" v="84" actId="26606"/>
          <ac:spMkLst>
            <pc:docMk/>
            <pc:sldMk cId="0" sldId="256"/>
            <ac:spMk id="19" creationId="{D3539FEE-81D3-4406-802E-60B20B16F4F6}"/>
          </ac:spMkLst>
        </pc:spChg>
        <pc:spChg chg="add del">
          <ac:chgData name="Dreamlyn Williams" userId="e53c2209-1a42-49d6-8ce3-13debbc4864a" providerId="ADAL" clId="{5E7C1760-A3F0-450F-8E80-F44344C9364E}" dt="2023-12-05T17:49:04.335" v="84" actId="26606"/>
          <ac:spMkLst>
            <pc:docMk/>
            <pc:sldMk cId="0" sldId="256"/>
            <ac:spMk id="21" creationId="{DC701763-729E-462F-A5A8-E0DEFEB1E2E4}"/>
          </ac:spMkLst>
        </pc:spChg>
        <pc:spChg chg="add">
          <ac:chgData name="Dreamlyn Williams" userId="e53c2209-1a42-49d6-8ce3-13debbc4864a" providerId="ADAL" clId="{5E7C1760-A3F0-450F-8E80-F44344C9364E}" dt="2023-12-05T17:55:03.967" v="90" actId="26606"/>
          <ac:spMkLst>
            <pc:docMk/>
            <pc:sldMk cId="0" sldId="256"/>
            <ac:spMk id="29" creationId="{A061BA2E-A388-41C5-B73A-B0FEB6B1029D}"/>
          </ac:spMkLst>
        </pc:spChg>
        <pc:spChg chg="add">
          <ac:chgData name="Dreamlyn Williams" userId="e53c2209-1a42-49d6-8ce3-13debbc4864a" providerId="ADAL" clId="{5E7C1760-A3F0-450F-8E80-F44344C9364E}" dt="2023-12-05T17:55:03.967" v="90" actId="26606"/>
          <ac:spMkLst>
            <pc:docMk/>
            <pc:sldMk cId="0" sldId="256"/>
            <ac:spMk id="31" creationId="{76E192A2-3ED3-4081-8A86-A22B5114178F}"/>
          </ac:spMkLst>
        </pc:spChg>
        <pc:spChg chg="add">
          <ac:chgData name="Dreamlyn Williams" userId="e53c2209-1a42-49d6-8ce3-13debbc4864a" providerId="ADAL" clId="{5E7C1760-A3F0-450F-8E80-F44344C9364E}" dt="2023-12-05T17:55:03.967" v="90" actId="26606"/>
          <ac:spMkLst>
            <pc:docMk/>
            <pc:sldMk cId="0" sldId="256"/>
            <ac:spMk id="33" creationId="{79F40191-0F44-4FD1-82CC-ACB507C14BE6}"/>
          </ac:spMkLst>
        </pc:spChg>
        <pc:grpChg chg="add del">
          <ac:chgData name="Dreamlyn Williams" userId="e53c2209-1a42-49d6-8ce3-13debbc4864a" providerId="ADAL" clId="{5E7C1760-A3F0-450F-8E80-F44344C9364E}" dt="2023-12-05T17:55:03.967" v="90" actId="26606"/>
          <ac:grpSpMkLst>
            <pc:docMk/>
            <pc:sldMk cId="0" sldId="256"/>
            <ac:grpSpMk id="23" creationId="{38555AC8-A31F-E4F7-01BB-AEFF5E8C160A}"/>
          </ac:grpSpMkLst>
        </pc:grpChg>
        <pc:picChg chg="del">
          <ac:chgData name="Dreamlyn Williams" userId="e53c2209-1a42-49d6-8ce3-13debbc4864a" providerId="ADAL" clId="{5E7C1760-A3F0-450F-8E80-F44344C9364E}" dt="2023-12-05T17:48:05.934" v="79" actId="478"/>
          <ac:picMkLst>
            <pc:docMk/>
            <pc:sldMk cId="0" sldId="256"/>
            <ac:picMk id="2" creationId="{00000000-0000-0000-0000-000000000000}"/>
          </ac:picMkLst>
        </pc:picChg>
        <pc:picChg chg="add mod ord">
          <ac:chgData name="Dreamlyn Williams" userId="e53c2209-1a42-49d6-8ce3-13debbc4864a" providerId="ADAL" clId="{5E7C1760-A3F0-450F-8E80-F44344C9364E}" dt="2023-12-05T17:55:03.967" v="90" actId="26606"/>
          <ac:picMkLst>
            <pc:docMk/>
            <pc:sldMk cId="0" sldId="256"/>
            <ac:picMk id="8" creationId="{BB9069DC-32E7-296F-D148-97107DC71297}"/>
          </ac:picMkLst>
        </pc:picChg>
      </pc:sldChg>
      <pc:sldChg chg="addSp delSp modSp mod">
        <pc:chgData name="Dreamlyn Williams" userId="e53c2209-1a42-49d6-8ce3-13debbc4864a" providerId="ADAL" clId="{5E7C1760-A3F0-450F-8E80-F44344C9364E}" dt="2023-12-05T17:47:33.220" v="78" actId="1076"/>
        <pc:sldMkLst>
          <pc:docMk/>
          <pc:sldMk cId="0" sldId="257"/>
        </pc:sldMkLst>
        <pc:spChg chg="mod">
          <ac:chgData name="Dreamlyn Williams" userId="e53c2209-1a42-49d6-8ce3-13debbc4864a" providerId="ADAL" clId="{5E7C1760-A3F0-450F-8E80-F44344C9364E}" dt="2023-12-05T16:55:13.969" v="24" actId="17032"/>
          <ac:spMkLst>
            <pc:docMk/>
            <pc:sldMk cId="0" sldId="257"/>
            <ac:spMk id="6" creationId="{00000000-0000-0000-0000-000000000000}"/>
          </ac:spMkLst>
        </pc:spChg>
        <pc:grpChg chg="del mod">
          <ac:chgData name="Dreamlyn Williams" userId="e53c2209-1a42-49d6-8ce3-13debbc4864a" providerId="ADAL" clId="{5E7C1760-A3F0-450F-8E80-F44344C9364E}" dt="2023-12-05T17:34:42.048" v="58" actId="478"/>
          <ac:grpSpMkLst>
            <pc:docMk/>
            <pc:sldMk cId="0" sldId="257"/>
            <ac:grpSpMk id="2" creationId="{00000000-0000-0000-0000-000000000000}"/>
          </ac:grpSpMkLst>
        </pc:grpChg>
        <pc:picChg chg="mod">
          <ac:chgData name="Dreamlyn Williams" userId="e53c2209-1a42-49d6-8ce3-13debbc4864a" providerId="ADAL" clId="{5E7C1760-A3F0-450F-8E80-F44344C9364E}" dt="2023-12-05T16:55:13.969" v="24" actId="17032"/>
          <ac:picMkLst>
            <pc:docMk/>
            <pc:sldMk cId="0" sldId="257"/>
            <ac:picMk id="3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6:55:13.969" v="24" actId="17032"/>
          <ac:picMkLst>
            <pc:docMk/>
            <pc:sldMk cId="0" sldId="257"/>
            <ac:picMk id="4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6:55:13.969" v="24" actId="17032"/>
          <ac:picMkLst>
            <pc:docMk/>
            <pc:sldMk cId="0" sldId="257"/>
            <ac:picMk id="5" creationId="{00000000-0000-0000-0000-000000000000}"/>
          </ac:picMkLst>
        </pc:picChg>
        <pc:picChg chg="del">
          <ac:chgData name="Dreamlyn Williams" userId="e53c2209-1a42-49d6-8ce3-13debbc4864a" providerId="ADAL" clId="{5E7C1760-A3F0-450F-8E80-F44344C9364E}" dt="2023-12-05T16:42:17.592" v="7" actId="478"/>
          <ac:picMkLst>
            <pc:docMk/>
            <pc:sldMk cId="0" sldId="257"/>
            <ac:picMk id="7" creationId="{00000000-0000-0000-0000-000000000000}"/>
          </ac:picMkLst>
        </pc:picChg>
        <pc:picChg chg="del">
          <ac:chgData name="Dreamlyn Williams" userId="e53c2209-1a42-49d6-8ce3-13debbc4864a" providerId="ADAL" clId="{5E7C1760-A3F0-450F-8E80-F44344C9364E}" dt="2023-12-05T16:52:10.232" v="9" actId="478"/>
          <ac:picMkLst>
            <pc:docMk/>
            <pc:sldMk cId="0" sldId="257"/>
            <ac:picMk id="8" creationId="{00000000-0000-0000-0000-000000000000}"/>
          </ac:picMkLst>
        </pc:picChg>
        <pc:picChg chg="add del">
          <ac:chgData name="Dreamlyn Williams" userId="e53c2209-1a42-49d6-8ce3-13debbc4864a" providerId="ADAL" clId="{5E7C1760-A3F0-450F-8E80-F44344C9364E}" dt="2023-12-05T16:40:58.563" v="1"/>
          <ac:picMkLst>
            <pc:docMk/>
            <pc:sldMk cId="0" sldId="257"/>
            <ac:picMk id="11" creationId="{1E868A68-2894-CA9B-D8AE-4804A81F7055}"/>
          </ac:picMkLst>
        </pc:picChg>
        <pc:picChg chg="add del mod">
          <ac:chgData name="Dreamlyn Williams" userId="e53c2209-1a42-49d6-8ce3-13debbc4864a" providerId="ADAL" clId="{5E7C1760-A3F0-450F-8E80-F44344C9364E}" dt="2023-12-05T17:41:10.403" v="74" actId="478"/>
          <ac:picMkLst>
            <pc:docMk/>
            <pc:sldMk cId="0" sldId="257"/>
            <ac:picMk id="13" creationId="{43277835-08A1-6F14-7B2E-CCF9B55CD7D4}"/>
          </ac:picMkLst>
        </pc:picChg>
        <pc:picChg chg="add mod">
          <ac:chgData name="Dreamlyn Williams" userId="e53c2209-1a42-49d6-8ce3-13debbc4864a" providerId="ADAL" clId="{5E7C1760-A3F0-450F-8E80-F44344C9364E}" dt="2023-12-05T17:47:33.220" v="78" actId="1076"/>
          <ac:picMkLst>
            <pc:docMk/>
            <pc:sldMk cId="0" sldId="257"/>
            <ac:picMk id="15" creationId="{AF7B542B-C569-7B0A-B9EA-4D649B500A02}"/>
          </ac:picMkLst>
        </pc:picChg>
      </pc:sldChg>
      <pc:sldChg chg="addSp delSp modSp mod">
        <pc:chgData name="Dreamlyn Williams" userId="e53c2209-1a42-49d6-8ce3-13debbc4864a" providerId="ADAL" clId="{5E7C1760-A3F0-450F-8E80-F44344C9364E}" dt="2023-12-05T18:06:16.732" v="104" actId="29295"/>
        <pc:sldMkLst>
          <pc:docMk/>
          <pc:sldMk cId="0" sldId="258"/>
        </pc:sldMkLst>
        <pc:spChg chg="mod">
          <ac:chgData name="Dreamlyn Williams" userId="e53c2209-1a42-49d6-8ce3-13debbc4864a" providerId="ADAL" clId="{5E7C1760-A3F0-450F-8E80-F44344C9364E}" dt="2023-12-05T17:35:11.636" v="60" actId="1076"/>
          <ac:spMkLst>
            <pc:docMk/>
            <pc:sldMk cId="0" sldId="258"/>
            <ac:spMk id="9" creationId="{00000000-0000-0000-0000-000000000000}"/>
          </ac:spMkLst>
        </pc:spChg>
        <pc:picChg chg="add del mod">
          <ac:chgData name="Dreamlyn Williams" userId="e53c2209-1a42-49d6-8ce3-13debbc4864a" providerId="ADAL" clId="{5E7C1760-A3F0-450F-8E80-F44344C9364E}" dt="2023-12-05T18:06:16.732" v="104" actId="29295"/>
          <ac:picMkLst>
            <pc:docMk/>
            <pc:sldMk cId="0" sldId="258"/>
            <ac:picMk id="2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38.949" v="66" actId="1076"/>
          <ac:picMkLst>
            <pc:docMk/>
            <pc:sldMk cId="0" sldId="258"/>
            <ac:picMk id="3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35.348" v="65" actId="1076"/>
          <ac:picMkLst>
            <pc:docMk/>
            <pc:sldMk cId="0" sldId="258"/>
            <ac:picMk id="4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48.518" v="67" actId="1076"/>
          <ac:picMkLst>
            <pc:docMk/>
            <pc:sldMk cId="0" sldId="258"/>
            <ac:picMk id="5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50.829" v="68" actId="1076"/>
          <ac:picMkLst>
            <pc:docMk/>
            <pc:sldMk cId="0" sldId="258"/>
            <ac:picMk id="6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53.500" v="69" actId="1076"/>
          <ac:picMkLst>
            <pc:docMk/>
            <pc:sldMk cId="0" sldId="258"/>
            <ac:picMk id="7" creationId="{00000000-0000-0000-0000-000000000000}"/>
          </ac:picMkLst>
        </pc:picChg>
        <pc:picChg chg="mod">
          <ac:chgData name="Dreamlyn Williams" userId="e53c2209-1a42-49d6-8ce3-13debbc4864a" providerId="ADAL" clId="{5E7C1760-A3F0-450F-8E80-F44344C9364E}" dt="2023-12-05T17:35:56.005" v="70" actId="1076"/>
          <ac:picMkLst>
            <pc:docMk/>
            <pc:sldMk cId="0" sldId="258"/>
            <ac:picMk id="8" creationId="{00000000-0000-0000-0000-000000000000}"/>
          </ac:picMkLst>
        </pc:picChg>
      </pc:sldChg>
      <pc:sldChg chg="modSp mod">
        <pc:chgData name="Dreamlyn Williams" userId="e53c2209-1a42-49d6-8ce3-13debbc4864a" providerId="ADAL" clId="{5E7C1760-A3F0-450F-8E80-F44344C9364E}" dt="2023-12-20T16:12:54.686" v="330" actId="20577"/>
        <pc:sldMkLst>
          <pc:docMk/>
          <pc:sldMk cId="0" sldId="259"/>
        </pc:sldMkLst>
        <pc:spChg chg="mod">
          <ac:chgData name="Dreamlyn Williams" userId="e53c2209-1a42-49d6-8ce3-13debbc4864a" providerId="ADAL" clId="{5E7C1760-A3F0-450F-8E80-F44344C9364E}" dt="2023-12-20T16:12:54.686" v="330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Dreamlyn Williams" userId="e53c2209-1a42-49d6-8ce3-13debbc4864a" providerId="ADAL" clId="{5E7C1760-A3F0-450F-8E80-F44344C9364E}" dt="2023-12-12T21:44:23.781" v="144" actId="14100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2T22:06:43.359" v="146" actId="1076"/>
        <pc:sldMkLst>
          <pc:docMk/>
          <pc:sldMk cId="0" sldId="260"/>
        </pc:sldMkLst>
        <pc:spChg chg="mod">
          <ac:chgData name="Dreamlyn Williams" userId="e53c2209-1a42-49d6-8ce3-13debbc4864a" providerId="ADAL" clId="{5E7C1760-A3F0-450F-8E80-F44344C9364E}" dt="2023-12-12T22:06:43.359" v="146" actId="1076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1:34.125" v="219" actId="20577"/>
        <pc:sldMkLst>
          <pc:docMk/>
          <pc:sldMk cId="0" sldId="261"/>
        </pc:sldMkLst>
        <pc:spChg chg="mod">
          <ac:chgData name="Dreamlyn Williams" userId="e53c2209-1a42-49d6-8ce3-13debbc4864a" providerId="ADAL" clId="{5E7C1760-A3F0-450F-8E80-F44344C9364E}" dt="2023-12-19T22:11:34.125" v="219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18:32:19.939" v="212" actId="20577"/>
        <pc:sldMkLst>
          <pc:docMk/>
          <pc:sldMk cId="0" sldId="266"/>
        </pc:sldMkLst>
        <pc:spChg chg="mod">
          <ac:chgData name="Dreamlyn Williams" userId="e53c2209-1a42-49d6-8ce3-13debbc4864a" providerId="ADAL" clId="{5E7C1760-A3F0-450F-8E80-F44344C9364E}" dt="2023-12-19T18:32:19.939" v="212" actId="20577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2:04.780" v="221" actId="20577"/>
        <pc:sldMkLst>
          <pc:docMk/>
          <pc:sldMk cId="0" sldId="267"/>
        </pc:sldMkLst>
        <pc:spChg chg="mod">
          <ac:chgData name="Dreamlyn Williams" userId="e53c2209-1a42-49d6-8ce3-13debbc4864a" providerId="ADAL" clId="{5E7C1760-A3F0-450F-8E80-F44344C9364E}" dt="2023-12-19T22:12:04.780" v="221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0:56:45.914" v="218" actId="20577"/>
        <pc:sldMkLst>
          <pc:docMk/>
          <pc:sldMk cId="0" sldId="268"/>
        </pc:sldMkLst>
        <pc:spChg chg="mod">
          <ac:chgData name="Dreamlyn Williams" userId="e53c2209-1a42-49d6-8ce3-13debbc4864a" providerId="ADAL" clId="{5E7C1760-A3F0-450F-8E80-F44344C9364E}" dt="2023-12-19T20:56:45.914" v="218" actId="20577"/>
          <ac:spMkLst>
            <pc:docMk/>
            <pc:sldMk cId="0" sldId="268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2:45.901" v="260" actId="20577"/>
        <pc:sldMkLst>
          <pc:docMk/>
          <pc:sldMk cId="0" sldId="269"/>
        </pc:sldMkLst>
        <pc:spChg chg="mod">
          <ac:chgData name="Dreamlyn Williams" userId="e53c2209-1a42-49d6-8ce3-13debbc4864a" providerId="ADAL" clId="{5E7C1760-A3F0-450F-8E80-F44344C9364E}" dt="2023-12-19T22:12:45.901" v="260" actId="20577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2:57.362" v="261" actId="20577"/>
        <pc:sldMkLst>
          <pc:docMk/>
          <pc:sldMk cId="0" sldId="270"/>
        </pc:sldMkLst>
        <pc:spChg chg="mod">
          <ac:chgData name="Dreamlyn Williams" userId="e53c2209-1a42-49d6-8ce3-13debbc4864a" providerId="ADAL" clId="{5E7C1760-A3F0-450F-8E80-F44344C9364E}" dt="2023-12-19T22:12:57.362" v="261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4:30.903" v="266" actId="20577"/>
        <pc:sldMkLst>
          <pc:docMk/>
          <pc:sldMk cId="0" sldId="272"/>
        </pc:sldMkLst>
        <pc:spChg chg="mod">
          <ac:chgData name="Dreamlyn Williams" userId="e53c2209-1a42-49d6-8ce3-13debbc4864a" providerId="ADAL" clId="{5E7C1760-A3F0-450F-8E80-F44344C9364E}" dt="2023-12-19T22:14:30.903" v="266" actId="20577"/>
          <ac:spMkLst>
            <pc:docMk/>
            <pc:sldMk cId="0" sldId="272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4:49.566" v="269" actId="20577"/>
        <pc:sldMkLst>
          <pc:docMk/>
          <pc:sldMk cId="0" sldId="274"/>
        </pc:sldMkLst>
        <pc:spChg chg="mod">
          <ac:chgData name="Dreamlyn Williams" userId="e53c2209-1a42-49d6-8ce3-13debbc4864a" providerId="ADAL" clId="{5E7C1760-A3F0-450F-8E80-F44344C9364E}" dt="2023-12-19T22:14:49.566" v="269" actId="20577"/>
          <ac:spMkLst>
            <pc:docMk/>
            <pc:sldMk cId="0" sldId="274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5:06.550" v="271" actId="20577"/>
        <pc:sldMkLst>
          <pc:docMk/>
          <pc:sldMk cId="0" sldId="276"/>
        </pc:sldMkLst>
        <pc:spChg chg="mod">
          <ac:chgData name="Dreamlyn Williams" userId="e53c2209-1a42-49d6-8ce3-13debbc4864a" providerId="ADAL" clId="{5E7C1760-A3F0-450F-8E80-F44344C9364E}" dt="2023-12-19T22:15:06.550" v="271" actId="20577"/>
          <ac:spMkLst>
            <pc:docMk/>
            <pc:sldMk cId="0" sldId="276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5:37.058" v="289" actId="20577"/>
        <pc:sldMkLst>
          <pc:docMk/>
          <pc:sldMk cId="0" sldId="279"/>
        </pc:sldMkLst>
        <pc:spChg chg="mod">
          <ac:chgData name="Dreamlyn Williams" userId="e53c2209-1a42-49d6-8ce3-13debbc4864a" providerId="ADAL" clId="{5E7C1760-A3F0-450F-8E80-F44344C9364E}" dt="2023-12-19T22:15:37.058" v="289" actId="20577"/>
          <ac:spMkLst>
            <pc:docMk/>
            <pc:sldMk cId="0" sldId="279"/>
            <ac:spMk id="2" creationId="{00000000-0000-0000-0000-000000000000}"/>
          </ac:spMkLst>
        </pc:spChg>
        <pc:spChg chg="mod">
          <ac:chgData name="Dreamlyn Williams" userId="e53c2209-1a42-49d6-8ce3-13debbc4864a" providerId="ADAL" clId="{5E7C1760-A3F0-450F-8E80-F44344C9364E}" dt="2023-12-19T17:06:26.349" v="149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6:08.829" v="290" actId="20577"/>
        <pc:sldMkLst>
          <pc:docMk/>
          <pc:sldMk cId="0" sldId="282"/>
        </pc:sldMkLst>
        <pc:spChg chg="mod">
          <ac:chgData name="Dreamlyn Williams" userId="e53c2209-1a42-49d6-8ce3-13debbc4864a" providerId="ADAL" clId="{5E7C1760-A3F0-450F-8E80-F44344C9364E}" dt="2023-12-19T22:16:08.829" v="290" actId="20577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5E7C1760-A3F0-450F-8E80-F44344C9364E}" dt="2023-12-19T22:16:26.296" v="294" actId="20577"/>
        <pc:sldMkLst>
          <pc:docMk/>
          <pc:sldMk cId="0" sldId="284"/>
        </pc:sldMkLst>
        <pc:spChg chg="mod">
          <ac:chgData name="Dreamlyn Williams" userId="e53c2209-1a42-49d6-8ce3-13debbc4864a" providerId="ADAL" clId="{5E7C1760-A3F0-450F-8E80-F44344C9364E}" dt="2023-12-19T22:16:26.296" v="294" actId="20577"/>
          <ac:spMkLst>
            <pc:docMk/>
            <pc:sldMk cId="0" sldId="284"/>
            <ac:spMk id="3" creationId="{00000000-0000-0000-0000-000000000000}"/>
          </ac:spMkLst>
        </pc:spChg>
      </pc:sldChg>
      <pc:sldChg chg="addSp modSp new mod">
        <pc:chgData name="Dreamlyn Williams" userId="e53c2209-1a42-49d6-8ce3-13debbc4864a" providerId="ADAL" clId="{5E7C1760-A3F0-450F-8E80-F44344C9364E}" dt="2023-12-19T22:17:46.282" v="324" actId="14100"/>
        <pc:sldMkLst>
          <pc:docMk/>
          <pc:sldMk cId="3504465684" sldId="285"/>
        </pc:sldMkLst>
        <pc:spChg chg="mod">
          <ac:chgData name="Dreamlyn Williams" userId="e53c2209-1a42-49d6-8ce3-13debbc4864a" providerId="ADAL" clId="{5E7C1760-A3F0-450F-8E80-F44344C9364E}" dt="2023-12-19T22:17:46.282" v="324" actId="14100"/>
          <ac:spMkLst>
            <pc:docMk/>
            <pc:sldMk cId="3504465684" sldId="285"/>
            <ac:spMk id="3" creationId="{5D66E19A-7D47-B1C5-D7B3-40CEAC9CD88D}"/>
          </ac:spMkLst>
        </pc:spChg>
        <pc:spChg chg="add mod">
          <ac:chgData name="Dreamlyn Williams" userId="e53c2209-1a42-49d6-8ce3-13debbc4864a" providerId="ADAL" clId="{5E7C1760-A3F0-450F-8E80-F44344C9364E}" dt="2023-12-19T22:17:13.128" v="321"/>
          <ac:spMkLst>
            <pc:docMk/>
            <pc:sldMk cId="3504465684" sldId="285"/>
            <ac:spMk id="4" creationId="{4827D833-5E59-3CBD-ABCB-1C17AC7A8D65}"/>
          </ac:spMkLst>
        </pc:spChg>
      </pc:sldChg>
      <pc:sldMasterChg chg="addSp delSp modSp mod setBg modSldLayout">
        <pc:chgData name="Dreamlyn Williams" userId="e53c2209-1a42-49d6-8ce3-13debbc4864a" providerId="ADAL" clId="{5E7C1760-A3F0-450F-8E80-F44344C9364E}" dt="2023-12-05T17:32:50.715" v="57"/>
        <pc:sldMasterMkLst>
          <pc:docMk/>
          <pc:sldMasterMk cId="0" sldId="2147483648"/>
        </pc:sldMasterMkLst>
        <pc:spChg chg="add mod">
          <ac:chgData name="Dreamlyn Williams" userId="e53c2209-1a42-49d6-8ce3-13debbc4864a" providerId="ADAL" clId="{5E7C1760-A3F0-450F-8E80-F44344C9364E}" dt="2023-12-05T17:32:41.422" v="56" actId="692"/>
          <ac:spMkLst>
            <pc:docMk/>
            <pc:sldMasterMk cId="0" sldId="2147483648"/>
            <ac:spMk id="8" creationId="{EE716F98-421F-8DCA-2677-ED5C160D7D29}"/>
          </ac:spMkLst>
        </pc:spChg>
        <pc:spChg chg="mod">
          <ac:chgData name="Dreamlyn Williams" userId="e53c2209-1a42-49d6-8ce3-13debbc4864a" providerId="ADAL" clId="{5E7C1760-A3F0-450F-8E80-F44344C9364E}" dt="2023-12-05T17:32:20.001" v="53" actId="1076"/>
          <ac:spMkLst>
            <pc:docMk/>
            <pc:sldMasterMk cId="0" sldId="2147483648"/>
            <ac:spMk id="19" creationId="{00000000-0000-0000-0000-000000000000}"/>
          </ac:spMkLst>
        </pc:spChg>
        <pc:picChg chg="add mod">
          <ac:chgData name="Dreamlyn Williams" userId="e53c2209-1a42-49d6-8ce3-13debbc4864a" providerId="ADAL" clId="{5E7C1760-A3F0-450F-8E80-F44344C9364E}" dt="2023-12-05T17:21:30.365" v="30" actId="1076"/>
          <ac:picMkLst>
            <pc:docMk/>
            <pc:sldMasterMk cId="0" sldId="2147483648"/>
            <ac:picMk id="7" creationId="{E31335B8-5E9D-BA67-F3D8-25D1E93B709F}"/>
          </ac:picMkLst>
        </pc:picChg>
        <pc:picChg chg="del mod">
          <ac:chgData name="Dreamlyn Williams" userId="e53c2209-1a42-49d6-8ce3-13debbc4864a" providerId="ADAL" clId="{5E7C1760-A3F0-450F-8E80-F44344C9364E}" dt="2023-12-05T17:32:11.792" v="52" actId="478"/>
          <ac:picMkLst>
            <pc:docMk/>
            <pc:sldMasterMk cId="0" sldId="2147483648"/>
            <ac:picMk id="17" creationId="{00000000-0000-0000-0000-000000000000}"/>
          </ac:picMkLst>
        </pc:picChg>
        <pc:picChg chg="del mod">
          <ac:chgData name="Dreamlyn Williams" userId="e53c2209-1a42-49d6-8ce3-13debbc4864a" providerId="ADAL" clId="{5E7C1760-A3F0-450F-8E80-F44344C9364E}" dt="2023-12-05T17:32:10.289" v="51" actId="478"/>
          <ac:picMkLst>
            <pc:docMk/>
            <pc:sldMasterMk cId="0" sldId="2147483648"/>
            <ac:picMk id="18" creationId="{00000000-0000-0000-0000-000000000000}"/>
          </ac:picMkLst>
        </pc:picChg>
        <pc:picChg chg="del">
          <ac:chgData name="Dreamlyn Williams" userId="e53c2209-1a42-49d6-8ce3-13debbc4864a" providerId="ADAL" clId="{5E7C1760-A3F0-450F-8E80-F44344C9364E}" dt="2023-12-05T17:21:19.714" v="28" actId="478"/>
          <ac:picMkLst>
            <pc:docMk/>
            <pc:sldMasterMk cId="0" sldId="2147483648"/>
            <ac:picMk id="20" creationId="{00000000-0000-0000-0000-000000000000}"/>
          </ac:picMkLst>
        </pc:picChg>
        <pc:sldLayoutChg chg="setBg">
          <pc:chgData name="Dreamlyn Williams" userId="e53c2209-1a42-49d6-8ce3-13debbc4864a" providerId="ADAL" clId="{5E7C1760-A3F0-450F-8E80-F44344C9364E}" dt="2023-12-05T17:32:50.715" v="57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reamlyn Williams" userId="e53c2209-1a42-49d6-8ce3-13debbc4864a" providerId="ADAL" clId="{5E7C1760-A3F0-450F-8E80-F44344C9364E}" dt="2023-12-05T17:32:50.715" v="57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reamlyn Williams" userId="e53c2209-1a42-49d6-8ce3-13debbc4864a" providerId="ADAL" clId="{5E7C1760-A3F0-450F-8E80-F44344C9364E}" dt="2023-12-05T17:32:50.715" v="57"/>
          <pc:sldLayoutMkLst>
            <pc:docMk/>
            <pc:sldMasterMk cId="0" sldId="2147483648"/>
            <pc:sldLayoutMk cId="0" sldId="2147483663"/>
          </pc:sldLayoutMkLst>
        </pc:sldLayoutChg>
        <pc:sldLayoutChg chg="setBg">
          <pc:chgData name="Dreamlyn Williams" userId="e53c2209-1a42-49d6-8ce3-13debbc4864a" providerId="ADAL" clId="{5E7C1760-A3F0-450F-8E80-F44344C9364E}" dt="2023-12-05T17:32:50.715" v="57"/>
          <pc:sldLayoutMkLst>
            <pc:docMk/>
            <pc:sldMasterMk cId="0" sldId="2147483648"/>
            <pc:sldLayoutMk cId="0" sldId="2147483664"/>
          </pc:sldLayoutMkLst>
        </pc:sldLayoutChg>
        <pc:sldLayoutChg chg="setBg">
          <pc:chgData name="Dreamlyn Williams" userId="e53c2209-1a42-49d6-8ce3-13debbc4864a" providerId="ADAL" clId="{5E7C1760-A3F0-450F-8E80-F44344C9364E}" dt="2023-12-05T17:32:50.715" v="57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  <pc:docChgLst>
    <pc:chgData name="Dreamlyn Williams" userId="e53c2209-1a42-49d6-8ce3-13debbc4864a" providerId="ADAL" clId="{FA3DAAB4-25B1-4C1E-8160-676A69EAC2D2}"/>
    <pc:docChg chg="modSld">
      <pc:chgData name="Dreamlyn Williams" userId="e53c2209-1a42-49d6-8ce3-13debbc4864a" providerId="ADAL" clId="{FA3DAAB4-25B1-4C1E-8160-676A69EAC2D2}" dt="2024-01-10T16:46:43.865" v="40" actId="20577"/>
      <pc:docMkLst>
        <pc:docMk/>
      </pc:docMkLst>
      <pc:sldChg chg="modSp mod">
        <pc:chgData name="Dreamlyn Williams" userId="e53c2209-1a42-49d6-8ce3-13debbc4864a" providerId="ADAL" clId="{FA3DAAB4-25B1-4C1E-8160-676A69EAC2D2}" dt="2024-01-09T22:18:04.242" v="15" actId="20577"/>
        <pc:sldMkLst>
          <pc:docMk/>
          <pc:sldMk cId="0" sldId="256"/>
        </pc:sldMkLst>
        <pc:spChg chg="mod">
          <ac:chgData name="Dreamlyn Williams" userId="e53c2209-1a42-49d6-8ce3-13debbc4864a" providerId="ADAL" clId="{FA3DAAB4-25B1-4C1E-8160-676A69EAC2D2}" dt="2024-01-09T22:18:04.242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Dreamlyn Williams" userId="e53c2209-1a42-49d6-8ce3-13debbc4864a" providerId="ADAL" clId="{FA3DAAB4-25B1-4C1E-8160-676A69EAC2D2}" dt="2024-01-09T22:18:36.102" v="18" actId="20577"/>
        <pc:sldMkLst>
          <pc:docMk/>
          <pc:sldMk cId="0" sldId="266"/>
        </pc:sldMkLst>
        <pc:spChg chg="mod">
          <ac:chgData name="Dreamlyn Williams" userId="e53c2209-1a42-49d6-8ce3-13debbc4864a" providerId="ADAL" clId="{FA3DAAB4-25B1-4C1E-8160-676A69EAC2D2}" dt="2024-01-09T22:18:36.102" v="18" actId="20577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FA3DAAB4-25B1-4C1E-8160-676A69EAC2D2}" dt="2024-01-10T16:03:13.924" v="21" actId="20577"/>
        <pc:sldMkLst>
          <pc:docMk/>
          <pc:sldMk cId="0" sldId="268"/>
        </pc:sldMkLst>
        <pc:spChg chg="mod">
          <ac:chgData name="Dreamlyn Williams" userId="e53c2209-1a42-49d6-8ce3-13debbc4864a" providerId="ADAL" clId="{FA3DAAB4-25B1-4C1E-8160-676A69EAC2D2}" dt="2024-01-10T16:03:13.924" v="21" actId="20577"/>
          <ac:spMkLst>
            <pc:docMk/>
            <pc:sldMk cId="0" sldId="268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FA3DAAB4-25B1-4C1E-8160-676A69EAC2D2}" dt="2024-01-10T16:46:43.865" v="40" actId="20577"/>
        <pc:sldMkLst>
          <pc:docMk/>
          <pc:sldMk cId="0" sldId="271"/>
        </pc:sldMkLst>
        <pc:spChg chg="mod">
          <ac:chgData name="Dreamlyn Williams" userId="e53c2209-1a42-49d6-8ce3-13debbc4864a" providerId="ADAL" clId="{FA3DAAB4-25B1-4C1E-8160-676A69EAC2D2}" dt="2024-01-10T16:46:43.865" v="40" actId="20577"/>
          <ac:spMkLst>
            <pc:docMk/>
            <pc:sldMk cId="0" sldId="271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FA3DAAB4-25B1-4C1E-8160-676A69EAC2D2}" dt="2024-01-10T16:04:26.629" v="22" actId="20577"/>
        <pc:sldMkLst>
          <pc:docMk/>
          <pc:sldMk cId="0" sldId="282"/>
        </pc:sldMkLst>
        <pc:spChg chg="mod">
          <ac:chgData name="Dreamlyn Williams" userId="e53c2209-1a42-49d6-8ce3-13debbc4864a" providerId="ADAL" clId="{FA3DAAB4-25B1-4C1E-8160-676A69EAC2D2}" dt="2024-01-10T16:04:26.629" v="22" actId="20577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FA3DAAB4-25B1-4C1E-8160-676A69EAC2D2}" dt="2024-01-10T16:04:54.061" v="31" actId="20577"/>
        <pc:sldMkLst>
          <pc:docMk/>
          <pc:sldMk cId="0" sldId="283"/>
        </pc:sldMkLst>
        <pc:spChg chg="mod">
          <ac:chgData name="Dreamlyn Williams" userId="e53c2209-1a42-49d6-8ce3-13debbc4864a" providerId="ADAL" clId="{FA3DAAB4-25B1-4C1E-8160-676A69EAC2D2}" dt="2024-01-10T16:04:54.061" v="31" actId="20577"/>
          <ac:spMkLst>
            <pc:docMk/>
            <pc:sldMk cId="0" sldId="283"/>
            <ac:spMk id="2" creationId="{00000000-0000-0000-0000-000000000000}"/>
          </ac:spMkLst>
        </pc:spChg>
      </pc:sldChg>
    </pc:docChg>
  </pc:docChgLst>
  <pc:docChgLst>
    <pc:chgData name="Dreamlyn Williams" userId="e53c2209-1a42-49d6-8ce3-13debbc4864a" providerId="ADAL" clId="{4BB1A168-74A2-4708-800E-90576D88F052}"/>
    <pc:docChg chg="undo custSel modSld modMainMaster">
      <pc:chgData name="Dreamlyn Williams" userId="e53c2209-1a42-49d6-8ce3-13debbc4864a" providerId="ADAL" clId="{4BB1A168-74A2-4708-800E-90576D88F052}" dt="2023-12-18T21:55:16.962" v="669" actId="13926"/>
      <pc:docMkLst>
        <pc:docMk/>
      </pc:docMkLst>
      <pc:sldChg chg="modSp mod">
        <pc:chgData name="Dreamlyn Williams" userId="e53c2209-1a42-49d6-8ce3-13debbc4864a" providerId="ADAL" clId="{4BB1A168-74A2-4708-800E-90576D88F052}" dt="2023-12-18T20:04:45.823" v="563" actId="20577"/>
        <pc:sldMkLst>
          <pc:docMk/>
          <pc:sldMk cId="0" sldId="256"/>
        </pc:sldMkLst>
        <pc:spChg chg="mod">
          <ac:chgData name="Dreamlyn Williams" userId="e53c2209-1a42-49d6-8ce3-13debbc4864a" providerId="ADAL" clId="{4BB1A168-74A2-4708-800E-90576D88F052}" dt="2023-12-18T20:04:45.823" v="563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6T21:07:17.421" v="406" actId="14100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1:13.426" v="321" actId="122"/>
        <pc:sldMkLst>
          <pc:docMk/>
          <pc:sldMk cId="0" sldId="257"/>
        </pc:sldMkLst>
        <pc:spChg chg="mod">
          <ac:chgData name="Dreamlyn Williams" userId="e53c2209-1a42-49d6-8ce3-13debbc4864a" providerId="ADAL" clId="{4BB1A168-74A2-4708-800E-90576D88F052}" dt="2023-12-04T21:51:13.426" v="321" actId="122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21:26.699" v="357"/>
        <pc:sldMkLst>
          <pc:docMk/>
          <pc:sldMk cId="0" sldId="258"/>
        </pc:sldMkLst>
        <pc:spChg chg="mod">
          <ac:chgData name="Dreamlyn Williams" userId="e53c2209-1a42-49d6-8ce3-13debbc4864a" providerId="ADAL" clId="{4BB1A168-74A2-4708-800E-90576D88F052}" dt="2023-12-04T21:51:19.779" v="322" actId="122"/>
          <ac:spMkLst>
            <pc:docMk/>
            <pc:sldMk cId="0" sldId="258"/>
            <ac:spMk id="10" creationId="{00000000-0000-0000-0000-000000000000}"/>
          </ac:spMkLst>
        </pc:spChg>
        <pc:picChg chg="mod">
          <ac:chgData name="Dreamlyn Williams" userId="e53c2209-1a42-49d6-8ce3-13debbc4864a" providerId="ADAL" clId="{4BB1A168-74A2-4708-800E-90576D88F052}" dt="2023-12-04T22:20:18.074" v="349"/>
          <ac:picMkLst>
            <pc:docMk/>
            <pc:sldMk cId="0" sldId="258"/>
            <ac:picMk id="3" creationId="{00000000-0000-0000-0000-000000000000}"/>
          </ac:picMkLst>
        </pc:picChg>
        <pc:picChg chg="mod">
          <ac:chgData name="Dreamlyn Williams" userId="e53c2209-1a42-49d6-8ce3-13debbc4864a" providerId="ADAL" clId="{4BB1A168-74A2-4708-800E-90576D88F052}" dt="2023-12-04T22:20:23.177" v="350"/>
          <ac:picMkLst>
            <pc:docMk/>
            <pc:sldMk cId="0" sldId="258"/>
            <ac:picMk id="4" creationId="{00000000-0000-0000-0000-000000000000}"/>
          </ac:picMkLst>
        </pc:picChg>
        <pc:picChg chg="mod">
          <ac:chgData name="Dreamlyn Williams" userId="e53c2209-1a42-49d6-8ce3-13debbc4864a" providerId="ADAL" clId="{4BB1A168-74A2-4708-800E-90576D88F052}" dt="2023-12-04T22:20:32.108" v="352" actId="1366"/>
          <ac:picMkLst>
            <pc:docMk/>
            <pc:sldMk cId="0" sldId="258"/>
            <ac:picMk id="5" creationId="{00000000-0000-0000-0000-000000000000}"/>
          </ac:picMkLst>
        </pc:picChg>
        <pc:picChg chg="mod">
          <ac:chgData name="Dreamlyn Williams" userId="e53c2209-1a42-49d6-8ce3-13debbc4864a" providerId="ADAL" clId="{4BB1A168-74A2-4708-800E-90576D88F052}" dt="2023-12-04T22:21:26.699" v="357"/>
          <ac:picMkLst>
            <pc:docMk/>
            <pc:sldMk cId="0" sldId="258"/>
            <ac:picMk id="6" creationId="{00000000-0000-0000-0000-000000000000}"/>
          </ac:picMkLst>
        </pc:picChg>
        <pc:picChg chg="mod">
          <ac:chgData name="Dreamlyn Williams" userId="e53c2209-1a42-49d6-8ce3-13debbc4864a" providerId="ADAL" clId="{4BB1A168-74A2-4708-800E-90576D88F052}" dt="2023-12-04T22:20:47.734" v="353"/>
          <ac:picMkLst>
            <pc:docMk/>
            <pc:sldMk cId="0" sldId="258"/>
            <ac:picMk id="7" creationId="{00000000-0000-0000-0000-000000000000}"/>
          </ac:picMkLst>
        </pc:picChg>
        <pc:picChg chg="mod">
          <ac:chgData name="Dreamlyn Williams" userId="e53c2209-1a42-49d6-8ce3-13debbc4864a" providerId="ADAL" clId="{4BB1A168-74A2-4708-800E-90576D88F052}" dt="2023-12-04T22:21:15.511" v="356"/>
          <ac:picMkLst>
            <pc:docMk/>
            <pc:sldMk cId="0" sldId="258"/>
            <ac:picMk id="8" creationId="{00000000-0000-0000-0000-000000000000}"/>
          </ac:picMkLst>
        </pc:picChg>
      </pc:sldChg>
      <pc:sldChg chg="modSp mod">
        <pc:chgData name="Dreamlyn Williams" userId="e53c2209-1a42-49d6-8ce3-13debbc4864a" providerId="ADAL" clId="{4BB1A168-74A2-4708-800E-90576D88F052}" dt="2023-12-06T21:06:52.367" v="370" actId="20577"/>
        <pc:sldMkLst>
          <pc:docMk/>
          <pc:sldMk cId="0" sldId="259"/>
        </pc:sldMkLst>
        <pc:spChg chg="mod">
          <ac:chgData name="Dreamlyn Williams" userId="e53c2209-1a42-49d6-8ce3-13debbc4864a" providerId="ADAL" clId="{4BB1A168-74A2-4708-800E-90576D88F052}" dt="2023-12-06T21:06:52.367" v="370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1:24.416" v="323" actId="122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6T21:08:06.752" v="435" actId="20577"/>
        <pc:sldMkLst>
          <pc:docMk/>
          <pc:sldMk cId="0" sldId="260"/>
        </pc:sldMkLst>
        <pc:spChg chg="mod">
          <ac:chgData name="Dreamlyn Williams" userId="e53c2209-1a42-49d6-8ce3-13debbc4864a" providerId="ADAL" clId="{4BB1A168-74A2-4708-800E-90576D88F052}" dt="2023-12-06T21:08:06.752" v="435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1:30.505" v="324" actId="122"/>
          <ac:spMkLst>
            <pc:docMk/>
            <pc:sldMk cId="0" sldId="260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1:35.838" v="325" actId="122"/>
        <pc:sldMkLst>
          <pc:docMk/>
          <pc:sldMk cId="0" sldId="261"/>
        </pc:sldMkLst>
        <pc:spChg chg="mod">
          <ac:chgData name="Dreamlyn Williams" userId="e53c2209-1a42-49d6-8ce3-13debbc4864a" providerId="ADAL" clId="{4BB1A168-74A2-4708-800E-90576D88F052}" dt="2023-12-04T21:51:35.838" v="325" actId="122"/>
          <ac:spMkLst>
            <pc:docMk/>
            <pc:sldMk cId="0" sldId="261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37:49.366" v="564" actId="20577"/>
        <pc:sldMkLst>
          <pc:docMk/>
          <pc:sldMk cId="0" sldId="262"/>
        </pc:sldMkLst>
        <pc:spChg chg="mod">
          <ac:chgData name="Dreamlyn Williams" userId="e53c2209-1a42-49d6-8ce3-13debbc4864a" providerId="ADAL" clId="{4BB1A168-74A2-4708-800E-90576D88F052}" dt="2023-12-18T21:37:49.366" v="564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1:41.524" v="326" actId="122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1:47.374" v="327" actId="122"/>
        <pc:sldMkLst>
          <pc:docMk/>
          <pc:sldMk cId="0" sldId="263"/>
        </pc:sldMkLst>
        <pc:spChg chg="mod">
          <ac:chgData name="Dreamlyn Williams" userId="e53c2209-1a42-49d6-8ce3-13debbc4864a" providerId="ADAL" clId="{4BB1A168-74A2-4708-800E-90576D88F052}" dt="2023-12-04T21:51:47.374" v="327" actId="122"/>
          <ac:spMkLst>
            <pc:docMk/>
            <pc:sldMk cId="0" sldId="263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1:52.564" v="328" actId="122"/>
        <pc:sldMkLst>
          <pc:docMk/>
          <pc:sldMk cId="0" sldId="264"/>
        </pc:sldMkLst>
        <pc:spChg chg="mod">
          <ac:chgData name="Dreamlyn Williams" userId="e53c2209-1a42-49d6-8ce3-13debbc4864a" providerId="ADAL" clId="{4BB1A168-74A2-4708-800E-90576D88F052}" dt="2023-12-04T21:51:52.564" v="328" actId="122"/>
          <ac:spMkLst>
            <pc:docMk/>
            <pc:sldMk cId="0" sldId="264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1:57.283" v="329" actId="122"/>
        <pc:sldMkLst>
          <pc:docMk/>
          <pc:sldMk cId="0" sldId="265"/>
        </pc:sldMkLst>
        <pc:spChg chg="mod">
          <ac:chgData name="Dreamlyn Williams" userId="e53c2209-1a42-49d6-8ce3-13debbc4864a" providerId="ADAL" clId="{4BB1A168-74A2-4708-800E-90576D88F052}" dt="2023-12-04T21:51:57.283" v="329" actId="122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2:03.522" v="330" actId="122"/>
        <pc:sldMkLst>
          <pc:docMk/>
          <pc:sldMk cId="0" sldId="266"/>
        </pc:sldMkLst>
        <pc:spChg chg="mod">
          <ac:chgData name="Dreamlyn Williams" userId="e53c2209-1a42-49d6-8ce3-13debbc4864a" providerId="ADAL" clId="{4BB1A168-74A2-4708-800E-90576D88F052}" dt="2023-12-04T21:52:03.522" v="330" actId="122"/>
          <ac:spMkLst>
            <pc:docMk/>
            <pc:sldMk cId="0" sldId="266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2:08.437" v="331" actId="122"/>
        <pc:sldMkLst>
          <pc:docMk/>
          <pc:sldMk cId="0" sldId="267"/>
        </pc:sldMkLst>
        <pc:spChg chg="mod">
          <ac:chgData name="Dreamlyn Williams" userId="e53c2209-1a42-49d6-8ce3-13debbc4864a" providerId="ADAL" clId="{4BB1A168-74A2-4708-800E-90576D88F052}" dt="2023-12-04T21:52:08.437" v="331" actId="122"/>
          <ac:spMkLst>
            <pc:docMk/>
            <pc:sldMk cId="0" sldId="267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40:47.665" v="585" actId="20577"/>
        <pc:sldMkLst>
          <pc:docMk/>
          <pc:sldMk cId="0" sldId="268"/>
        </pc:sldMkLst>
        <pc:spChg chg="mod">
          <ac:chgData name="Dreamlyn Williams" userId="e53c2209-1a42-49d6-8ce3-13debbc4864a" providerId="ADAL" clId="{4BB1A168-74A2-4708-800E-90576D88F052}" dt="2023-12-18T21:40:47.665" v="585" actId="20577"/>
          <ac:spMkLst>
            <pc:docMk/>
            <pc:sldMk cId="0" sldId="268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2:13.354" v="332" actId="122"/>
          <ac:spMkLst>
            <pc:docMk/>
            <pc:sldMk cId="0" sldId="268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1:52:18.831" v="333" actId="122"/>
        <pc:sldMkLst>
          <pc:docMk/>
          <pc:sldMk cId="0" sldId="269"/>
        </pc:sldMkLst>
        <pc:spChg chg="mod">
          <ac:chgData name="Dreamlyn Williams" userId="e53c2209-1a42-49d6-8ce3-13debbc4864a" providerId="ADAL" clId="{4BB1A168-74A2-4708-800E-90576D88F052}" dt="2023-12-04T21:52:18.831" v="333" actId="122"/>
          <ac:spMkLst>
            <pc:docMk/>
            <pc:sldMk cId="0" sldId="269"/>
            <ac:spMk id="5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51:43.773" v="637" actId="20577"/>
        <pc:sldMkLst>
          <pc:docMk/>
          <pc:sldMk cId="0" sldId="270"/>
        </pc:sldMkLst>
        <pc:spChg chg="mod">
          <ac:chgData name="Dreamlyn Williams" userId="e53c2209-1a42-49d6-8ce3-13debbc4864a" providerId="ADAL" clId="{4BB1A168-74A2-4708-800E-90576D88F052}" dt="2023-12-18T21:51:43.773" v="637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2:24.618" v="334" actId="122"/>
          <ac:spMkLst>
            <pc:docMk/>
            <pc:sldMk cId="0" sldId="270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47:00.158" v="597" actId="20577"/>
        <pc:sldMkLst>
          <pc:docMk/>
          <pc:sldMk cId="0" sldId="271"/>
        </pc:sldMkLst>
        <pc:spChg chg="mod">
          <ac:chgData name="Dreamlyn Williams" userId="e53c2209-1a42-49d6-8ce3-13debbc4864a" providerId="ADAL" clId="{4BB1A168-74A2-4708-800E-90576D88F052}" dt="2023-12-18T21:47:00.158" v="597" actId="20577"/>
          <ac:spMkLst>
            <pc:docMk/>
            <pc:sldMk cId="0" sldId="271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52:29.288" v="335" actId="122"/>
          <ac:spMkLst>
            <pc:docMk/>
            <pc:sldMk cId="0" sldId="271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47:45.160" v="631" actId="20577"/>
        <pc:sldMkLst>
          <pc:docMk/>
          <pc:sldMk cId="0" sldId="272"/>
        </pc:sldMkLst>
        <pc:spChg chg="mod">
          <ac:chgData name="Dreamlyn Williams" userId="e53c2209-1a42-49d6-8ce3-13debbc4864a" providerId="ADAL" clId="{4BB1A168-74A2-4708-800E-90576D88F052}" dt="2023-12-18T21:47:45.160" v="631" actId="20577"/>
          <ac:spMkLst>
            <pc:docMk/>
            <pc:sldMk cId="0" sldId="272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2:10:26.248" v="336" actId="122"/>
          <ac:spMkLst>
            <pc:docMk/>
            <pc:sldMk cId="0" sldId="272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30.091" v="337" actId="122"/>
        <pc:sldMkLst>
          <pc:docMk/>
          <pc:sldMk cId="0" sldId="273"/>
        </pc:sldMkLst>
        <pc:spChg chg="mod">
          <ac:chgData name="Dreamlyn Williams" userId="e53c2209-1a42-49d6-8ce3-13debbc4864a" providerId="ADAL" clId="{4BB1A168-74A2-4708-800E-90576D88F052}" dt="2023-12-04T22:10:30.091" v="337" actId="122"/>
          <ac:spMkLst>
            <pc:docMk/>
            <pc:sldMk cId="0" sldId="273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49:07.573" v="633" actId="20577"/>
        <pc:sldMkLst>
          <pc:docMk/>
          <pc:sldMk cId="0" sldId="274"/>
        </pc:sldMkLst>
        <pc:spChg chg="mod">
          <ac:chgData name="Dreamlyn Williams" userId="e53c2209-1a42-49d6-8ce3-13debbc4864a" providerId="ADAL" clId="{4BB1A168-74A2-4708-800E-90576D88F052}" dt="2023-12-18T21:49:07.573" v="633" actId="20577"/>
          <ac:spMkLst>
            <pc:docMk/>
            <pc:sldMk cId="0" sldId="274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2:10:33.100" v="338" actId="122"/>
          <ac:spMkLst>
            <pc:docMk/>
            <pc:sldMk cId="0" sldId="274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36.359" v="339" actId="122"/>
        <pc:sldMkLst>
          <pc:docMk/>
          <pc:sldMk cId="0" sldId="275"/>
        </pc:sldMkLst>
        <pc:spChg chg="mod">
          <ac:chgData name="Dreamlyn Williams" userId="e53c2209-1a42-49d6-8ce3-13debbc4864a" providerId="ADAL" clId="{4BB1A168-74A2-4708-800E-90576D88F052}" dt="2023-12-04T22:10:36.359" v="339" actId="122"/>
          <ac:spMkLst>
            <pc:docMk/>
            <pc:sldMk cId="0" sldId="275"/>
            <ac:spMk id="6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39.356" v="340" actId="122"/>
        <pc:sldMkLst>
          <pc:docMk/>
          <pc:sldMk cId="0" sldId="276"/>
        </pc:sldMkLst>
        <pc:spChg chg="mod">
          <ac:chgData name="Dreamlyn Williams" userId="e53c2209-1a42-49d6-8ce3-13debbc4864a" providerId="ADAL" clId="{4BB1A168-74A2-4708-800E-90576D88F052}" dt="2023-12-04T22:10:39.356" v="340" actId="122"/>
          <ac:spMkLst>
            <pc:docMk/>
            <pc:sldMk cId="0" sldId="276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42.690" v="341" actId="122"/>
        <pc:sldMkLst>
          <pc:docMk/>
          <pc:sldMk cId="0" sldId="277"/>
        </pc:sldMkLst>
        <pc:spChg chg="mod">
          <ac:chgData name="Dreamlyn Williams" userId="e53c2209-1a42-49d6-8ce3-13debbc4864a" providerId="ADAL" clId="{4BB1A168-74A2-4708-800E-90576D88F052}" dt="2023-12-04T22:10:42.690" v="341" actId="122"/>
          <ac:spMkLst>
            <pc:docMk/>
            <pc:sldMk cId="0" sldId="277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45.994" v="342" actId="122"/>
        <pc:sldMkLst>
          <pc:docMk/>
          <pc:sldMk cId="0" sldId="278"/>
        </pc:sldMkLst>
        <pc:spChg chg="mod">
          <ac:chgData name="Dreamlyn Williams" userId="e53c2209-1a42-49d6-8ce3-13debbc4864a" providerId="ADAL" clId="{4BB1A168-74A2-4708-800E-90576D88F052}" dt="2023-12-04T22:10:45.994" v="342" actId="122"/>
          <ac:spMkLst>
            <pc:docMk/>
            <pc:sldMk cId="0" sldId="278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48.942" v="343" actId="122"/>
        <pc:sldMkLst>
          <pc:docMk/>
          <pc:sldMk cId="0" sldId="279"/>
        </pc:sldMkLst>
        <pc:spChg chg="mod">
          <ac:chgData name="Dreamlyn Williams" userId="e53c2209-1a42-49d6-8ce3-13debbc4864a" providerId="ADAL" clId="{4BB1A168-74A2-4708-800E-90576D88F052}" dt="2023-12-04T22:10:48.942" v="343" actId="122"/>
          <ac:spMkLst>
            <pc:docMk/>
            <pc:sldMk cId="0" sldId="279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51.750" v="344" actId="122"/>
        <pc:sldMkLst>
          <pc:docMk/>
          <pc:sldMk cId="0" sldId="280"/>
        </pc:sldMkLst>
        <pc:spChg chg="mod">
          <ac:chgData name="Dreamlyn Williams" userId="e53c2209-1a42-49d6-8ce3-13debbc4864a" providerId="ADAL" clId="{4BB1A168-74A2-4708-800E-90576D88F052}" dt="2023-12-04T22:10:51.750" v="344" actId="122"/>
          <ac:spMkLst>
            <pc:docMk/>
            <pc:sldMk cId="0" sldId="280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55.023" v="345" actId="122"/>
        <pc:sldMkLst>
          <pc:docMk/>
          <pc:sldMk cId="0" sldId="281"/>
        </pc:sldMkLst>
        <pc:spChg chg="mod">
          <ac:chgData name="Dreamlyn Williams" userId="e53c2209-1a42-49d6-8ce3-13debbc4864a" providerId="ADAL" clId="{4BB1A168-74A2-4708-800E-90576D88F052}" dt="2023-12-04T22:10:55.023" v="345" actId="122"/>
          <ac:spMkLst>
            <pc:docMk/>
            <pc:sldMk cId="0" sldId="281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0:58.372" v="346" actId="122"/>
        <pc:sldMkLst>
          <pc:docMk/>
          <pc:sldMk cId="0" sldId="282"/>
        </pc:sldMkLst>
        <pc:spChg chg="mod">
          <ac:chgData name="Dreamlyn Williams" userId="e53c2209-1a42-49d6-8ce3-13debbc4864a" providerId="ADAL" clId="{4BB1A168-74A2-4708-800E-90576D88F052}" dt="2023-12-04T22:10:58.372" v="346" actId="122"/>
          <ac:spMkLst>
            <pc:docMk/>
            <pc:sldMk cId="0" sldId="282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04T22:11:01.631" v="347" actId="122"/>
        <pc:sldMkLst>
          <pc:docMk/>
          <pc:sldMk cId="0" sldId="283"/>
        </pc:sldMkLst>
        <pc:spChg chg="mod">
          <ac:chgData name="Dreamlyn Williams" userId="e53c2209-1a42-49d6-8ce3-13debbc4864a" providerId="ADAL" clId="{4BB1A168-74A2-4708-800E-90576D88F052}" dt="2023-12-04T22:11:01.631" v="347" actId="122"/>
          <ac:spMkLst>
            <pc:docMk/>
            <pc:sldMk cId="0" sldId="283"/>
            <ac:spMk id="4" creationId="{00000000-0000-0000-0000-000000000000}"/>
          </ac:spMkLst>
        </pc:spChg>
      </pc:sldChg>
      <pc:sldChg chg="modSp mod">
        <pc:chgData name="Dreamlyn Williams" userId="e53c2209-1a42-49d6-8ce3-13debbc4864a" providerId="ADAL" clId="{4BB1A168-74A2-4708-800E-90576D88F052}" dt="2023-12-18T21:55:16.962" v="669" actId="13926"/>
        <pc:sldMkLst>
          <pc:docMk/>
          <pc:sldMk cId="0" sldId="284"/>
        </pc:sldMkLst>
        <pc:spChg chg="mod">
          <ac:chgData name="Dreamlyn Williams" userId="e53c2209-1a42-49d6-8ce3-13debbc4864a" providerId="ADAL" clId="{4BB1A168-74A2-4708-800E-90576D88F052}" dt="2023-12-04T21:41:06.639" v="206" actId="20577"/>
          <ac:spMkLst>
            <pc:docMk/>
            <pc:sldMk cId="0" sldId="284"/>
            <ac:spMk id="2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18T21:55:03.059" v="668" actId="120"/>
          <ac:spMkLst>
            <pc:docMk/>
            <pc:sldMk cId="0" sldId="284"/>
            <ac:spMk id="3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1:41:21.304" v="207" actId="948"/>
          <ac:spMkLst>
            <pc:docMk/>
            <pc:sldMk cId="0" sldId="284"/>
            <ac:spMk id="4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18T21:54:49.966" v="667" actId="120"/>
          <ac:spMkLst>
            <pc:docMk/>
            <pc:sldMk cId="0" sldId="284"/>
            <ac:spMk id="5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18T21:55:16.962" v="669" actId="13926"/>
          <ac:spMkLst>
            <pc:docMk/>
            <pc:sldMk cId="0" sldId="284"/>
            <ac:spMk id="7" creationId="{00000000-0000-0000-0000-000000000000}"/>
          </ac:spMkLst>
        </pc:spChg>
        <pc:spChg chg="mod">
          <ac:chgData name="Dreamlyn Williams" userId="e53c2209-1a42-49d6-8ce3-13debbc4864a" providerId="ADAL" clId="{4BB1A168-74A2-4708-800E-90576D88F052}" dt="2023-12-04T22:11:04.676" v="348" actId="122"/>
          <ac:spMkLst>
            <pc:docMk/>
            <pc:sldMk cId="0" sldId="284"/>
            <ac:spMk id="8" creationId="{00000000-0000-0000-0000-000000000000}"/>
          </ac:spMkLst>
        </pc:spChg>
      </pc:sldChg>
      <pc:sldMasterChg chg="modSp modSldLayout">
        <pc:chgData name="Dreamlyn Williams" userId="e53c2209-1a42-49d6-8ce3-13debbc4864a" providerId="ADAL" clId="{4BB1A168-74A2-4708-800E-90576D88F052}" dt="2023-12-04T21:50:47.113" v="320"/>
        <pc:sldMasterMkLst>
          <pc:docMk/>
          <pc:sldMasterMk cId="0" sldId="2147483648"/>
        </pc:sldMasterMkLst>
        <pc:spChg chg="mod">
          <ac:chgData name="Dreamlyn Williams" userId="e53c2209-1a42-49d6-8ce3-13debbc4864a" providerId="ADAL" clId="{4BB1A168-74A2-4708-800E-90576D88F052}" dt="2023-12-04T21:50:47.113" v="320"/>
          <ac:spMkLst>
            <pc:docMk/>
            <pc:sldMasterMk cId="0" sldId="2147483648"/>
            <ac:spMk id="4" creationId="{00000000-0000-0000-0000-000000000000}"/>
          </ac:spMkLst>
        </pc:spChg>
        <pc:sldLayoutChg chg="modSp">
          <pc:chgData name="Dreamlyn Williams" userId="e53c2209-1a42-49d6-8ce3-13debbc4864a" providerId="ADAL" clId="{4BB1A168-74A2-4708-800E-90576D88F052}" dt="2023-12-04T21:50:47.113" v="320"/>
          <pc:sldLayoutMkLst>
            <pc:docMk/>
            <pc:sldMasterMk cId="0" sldId="2147483648"/>
            <pc:sldLayoutMk cId="0" sldId="2147483661"/>
          </pc:sldLayoutMkLst>
          <pc:spChg chg="mod">
            <ac:chgData name="Dreamlyn Williams" userId="e53c2209-1a42-49d6-8ce3-13debbc4864a" providerId="ADAL" clId="{4BB1A168-74A2-4708-800E-90576D88F052}" dt="2023-12-04T21:50:47.113" v="32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</pc:sldLayoutChg>
        <pc:sldLayoutChg chg="modSp">
          <pc:chgData name="Dreamlyn Williams" userId="e53c2209-1a42-49d6-8ce3-13debbc4864a" providerId="ADAL" clId="{4BB1A168-74A2-4708-800E-90576D88F052}" dt="2023-12-04T21:50:47.113" v="320"/>
          <pc:sldLayoutMkLst>
            <pc:docMk/>
            <pc:sldMasterMk cId="0" sldId="2147483648"/>
            <pc:sldLayoutMk cId="0" sldId="2147483662"/>
          </pc:sldLayoutMkLst>
          <pc:spChg chg="mod">
            <ac:chgData name="Dreamlyn Williams" userId="e53c2209-1a42-49d6-8ce3-13debbc4864a" providerId="ADAL" clId="{4BB1A168-74A2-4708-800E-90576D88F052}" dt="2023-12-04T21:50:47.113" v="32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</pc:sldLayoutChg>
        <pc:sldLayoutChg chg="modSp">
          <pc:chgData name="Dreamlyn Williams" userId="e53c2209-1a42-49d6-8ce3-13debbc4864a" providerId="ADAL" clId="{4BB1A168-74A2-4708-800E-90576D88F052}" dt="2023-12-04T21:50:47.113" v="320"/>
          <pc:sldLayoutMkLst>
            <pc:docMk/>
            <pc:sldMasterMk cId="0" sldId="2147483648"/>
            <pc:sldLayoutMk cId="0" sldId="2147483663"/>
          </pc:sldLayoutMkLst>
          <pc:spChg chg="mod">
            <ac:chgData name="Dreamlyn Williams" userId="e53c2209-1a42-49d6-8ce3-13debbc4864a" providerId="ADAL" clId="{4BB1A168-74A2-4708-800E-90576D88F052}" dt="2023-12-04T21:50:47.113" v="32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</pc:sldLayoutChg>
        <pc:sldLayoutChg chg="modSp">
          <pc:chgData name="Dreamlyn Williams" userId="e53c2209-1a42-49d6-8ce3-13debbc4864a" providerId="ADAL" clId="{4BB1A168-74A2-4708-800E-90576D88F052}" dt="2023-12-04T21:50:47.113" v="320"/>
          <pc:sldLayoutMkLst>
            <pc:docMk/>
            <pc:sldMasterMk cId="0" sldId="2147483648"/>
            <pc:sldLayoutMk cId="0" sldId="2147483664"/>
          </pc:sldLayoutMkLst>
          <pc:spChg chg="mod">
            <ac:chgData name="Dreamlyn Williams" userId="e53c2209-1a42-49d6-8ce3-13debbc4864a" providerId="ADAL" clId="{4BB1A168-74A2-4708-800E-90576D88F052}" dt="2023-12-04T21:50:47.113" v="32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</pc:sldLayoutChg>
        <pc:sldLayoutChg chg="modSp">
          <pc:chgData name="Dreamlyn Williams" userId="e53c2209-1a42-49d6-8ce3-13debbc4864a" providerId="ADAL" clId="{4BB1A168-74A2-4708-800E-90576D88F052}" dt="2023-12-04T21:50:47.113" v="320"/>
          <pc:sldLayoutMkLst>
            <pc:docMk/>
            <pc:sldMasterMk cId="0" sldId="2147483648"/>
            <pc:sldLayoutMk cId="0" sldId="2147483665"/>
          </pc:sldLayoutMkLst>
          <pc:spChg chg="mod">
            <ac:chgData name="Dreamlyn Williams" userId="e53c2209-1a42-49d6-8ce3-13debbc4864a" providerId="ADAL" clId="{4BB1A168-74A2-4708-800E-90576D88F052}" dt="2023-12-04T21:50:47.113" v="32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555751"/>
            <a:ext cx="12191999" cy="16510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5" y="1708791"/>
            <a:ext cx="12191365" cy="0"/>
          </a:xfrm>
          <a:custGeom>
            <a:avLst/>
            <a:gdLst/>
            <a:ahLst/>
            <a:cxnLst/>
            <a:rect l="l" t="t" r="r" b="b"/>
            <a:pathLst>
              <a:path w="12191365">
                <a:moveTo>
                  <a:pt x="0" y="0"/>
                </a:moveTo>
                <a:lnTo>
                  <a:pt x="12190804" y="0"/>
                </a:lnTo>
              </a:path>
            </a:pathLst>
          </a:custGeom>
          <a:ln w="63499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1579" y="281433"/>
            <a:ext cx="8308840" cy="1135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710" y="1765808"/>
            <a:ext cx="10335895" cy="286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95459" y="6503438"/>
            <a:ext cx="25844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E31335B8-5E9D-BA67-F3D8-25D1E93B709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25" y="5459930"/>
            <a:ext cx="1268665" cy="1243012"/>
          </a:xfrm>
          <a:prstGeom prst="rect">
            <a:avLst/>
          </a:prstGeom>
        </p:spPr>
      </p:pic>
      <p:sp>
        <p:nvSpPr>
          <p:cNvPr id="8" name="bg object 19">
            <a:extLst>
              <a:ext uri="{FF2B5EF4-FFF2-40B4-BE49-F238E27FC236}">
                <a16:creationId xmlns:a16="http://schemas.microsoft.com/office/drawing/2014/main" id="{EE716F98-421F-8DCA-2677-ED5C160D7D29}"/>
              </a:ext>
            </a:extLst>
          </p:cNvPr>
          <p:cNvSpPr/>
          <p:nvPr userDrawn="1"/>
        </p:nvSpPr>
        <p:spPr>
          <a:xfrm>
            <a:off x="635" y="1555751"/>
            <a:ext cx="12191365" cy="0"/>
          </a:xfrm>
          <a:custGeom>
            <a:avLst/>
            <a:gdLst/>
            <a:ahLst/>
            <a:cxnLst/>
            <a:rect l="l" t="t" r="r" b="b"/>
            <a:pathLst>
              <a:path w="12191365">
                <a:moveTo>
                  <a:pt x="0" y="0"/>
                </a:moveTo>
                <a:lnTo>
                  <a:pt x="12190804" y="0"/>
                </a:lnTo>
              </a:path>
            </a:pathLst>
          </a:custGeom>
          <a:ln w="63499"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rants@azdp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pcase@azdps.gov" TargetMode="External"/><Relationship Id="rId2" Type="http://schemas.openxmlformats.org/officeDocument/2006/relationships/hyperlink" Target="mailto:dwilliams2@azdps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zdps.gov/grants" TargetMode="External"/><Relationship Id="rId4" Type="http://schemas.openxmlformats.org/officeDocument/2006/relationships/hyperlink" Target="mailto:Grants@azdps.gov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BB9069DC-32E7-296F-D148-97107DC712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" r="6302" b="2"/>
          <a:stretch/>
        </p:blipFill>
        <p:spPr>
          <a:xfrm>
            <a:off x="-1" y="10"/>
            <a:ext cx="6096001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4553" y="3091928"/>
            <a:ext cx="988244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97890" marR="5080" indent="-885825" algn="l" rtl="0">
              <a:lnSpc>
                <a:spcPct val="90000"/>
              </a:lnSpc>
              <a:spcBef>
                <a:spcPct val="0"/>
              </a:spcBef>
            </a:pPr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FY2024</a:t>
            </a:r>
            <a:r>
              <a:rPr lang="en-US" sz="5000" kern="1200" spc="-45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ANTI-HUMAN TRAFFICKING </a:t>
            </a:r>
            <a:r>
              <a:rPr lang="en-US" sz="5000" kern="1200" spc="-1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en-US" sz="5000" kern="1200" spc="-16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spc="-1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BRIEFING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552" y="5624945"/>
            <a:ext cx="9079992" cy="5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Dreamlyn Williams</a:t>
            </a:r>
            <a:r>
              <a:rPr lang="en-US" sz="4800" b="1" kern="1200" spc="-13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</a:p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Grant Project Manager</a:t>
            </a:r>
            <a:endParaRPr lang="en-US" sz="700" kern="1200" dirty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DATE: Wednesday, January 10, 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Courteous Vigilance</a:t>
            </a:r>
            <a:endParaRPr lang="en-US" sz="1200" kern="1200" spc="-1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73818" y="6543126"/>
            <a:ext cx="17399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spcAft>
                <a:spcPts val="600"/>
              </a:spcAft>
            </a:pPr>
            <a:fld id="{81D60167-4931-47E6-BA6A-407CBD079E47}" type="slidenum">
              <a:rPr lang="en-US" sz="1200" smtClean="0">
                <a:solidFill>
                  <a:srgbClr val="888888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  <a:spcAft>
                  <a:spcPts val="600"/>
                </a:spcAft>
              </a:pPr>
              <a:t>1</a:t>
            </a:fld>
            <a:endParaRPr lang="en-US"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465435" cy="32588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Contractual/Consultant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774065" marR="977265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10%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Indirect/Overhead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allowable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partnering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university,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501c3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non-</a:t>
            </a:r>
            <a:r>
              <a:rPr sz="2000" dirty="0">
                <a:latin typeface="Arial"/>
                <a:cs typeface="Arial"/>
              </a:rPr>
              <a:t>profit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agency</a:t>
            </a:r>
            <a:endParaRPr sz="200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Other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such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on-</a:t>
            </a:r>
            <a:r>
              <a:rPr sz="2400" dirty="0">
                <a:latin typeface="Arial"/>
                <a:cs typeface="Arial"/>
              </a:rPr>
              <a:t>going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maintenance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vehicle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maintenance, </a:t>
            </a:r>
            <a:r>
              <a:rPr sz="2400" dirty="0">
                <a:latin typeface="Arial"/>
                <a:cs typeface="Arial"/>
              </a:rPr>
              <a:t>phone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services,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Training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Exercise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(except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consultation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and/or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contractual)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Outreach/Education/Awareness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8568055" cy="4437112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lang="en-US" sz="2400" dirty="0">
                <a:latin typeface="Arial"/>
                <a:cs typeface="Arial"/>
              </a:rPr>
              <a:t>Applications accepted until May 1, 2024</a:t>
            </a:r>
          </a:p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lang="en-US" sz="2400" spc="-50" dirty="0">
                <a:latin typeface="Arial"/>
                <a:cs typeface="Arial"/>
              </a:rPr>
              <a:t>»</a:t>
            </a:r>
            <a:r>
              <a:rPr lang="en-US" sz="2400" dirty="0">
                <a:latin typeface="Arial"/>
                <a:cs typeface="Arial"/>
              </a:rPr>
              <a:t>	</a:t>
            </a:r>
            <a:r>
              <a:rPr sz="2400" dirty="0">
                <a:latin typeface="Arial"/>
                <a:cs typeface="Arial"/>
              </a:rPr>
              <a:t>Initial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Panel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Department of Public Safety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Budget </a:t>
            </a:r>
            <a:r>
              <a:rPr sz="2000" spc="-10" dirty="0">
                <a:latin typeface="Arial"/>
                <a:cs typeface="Arial"/>
              </a:rPr>
              <a:t>Office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Governor’s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Office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Youth,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Family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Anti-</a:t>
            </a:r>
            <a:r>
              <a:rPr sz="2000" dirty="0">
                <a:latin typeface="Arial"/>
                <a:cs typeface="Arial"/>
              </a:rPr>
              <a:t>Human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Council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Final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Panel: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Emergency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Military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Affairs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Safety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20986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APPLICATION</a:t>
            </a:r>
            <a:r>
              <a:rPr spc="-170" dirty="0"/>
              <a:t> </a:t>
            </a:r>
            <a:r>
              <a:rPr spc="-10" dirty="0"/>
              <a:t>REVIEW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407015" cy="2501265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Final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Award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Letter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Agreement</a:t>
            </a:r>
            <a:endParaRPr sz="24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Upon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receipt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documentation/action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items,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award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letter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agreement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provided</a:t>
            </a:r>
            <a:endParaRPr sz="2000" dirty="0">
              <a:latin typeface="Arial"/>
              <a:cs typeface="Arial"/>
            </a:endParaRPr>
          </a:p>
          <a:p>
            <a:pPr marL="774065" marR="24257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Two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original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agreements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returned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AZDPS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Budget Office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AZDPS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Director’s </a:t>
            </a:r>
            <a:r>
              <a:rPr sz="2000" spc="-10" dirty="0">
                <a:latin typeface="Arial"/>
                <a:cs typeface="Arial"/>
              </a:rPr>
              <a:t>signature.</a:t>
            </a:r>
            <a:endParaRPr sz="20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A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fully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executed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agreement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returned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161415">
              <a:lnSpc>
                <a:spcPct val="100000"/>
              </a:lnSpc>
              <a:spcBef>
                <a:spcPts val="100"/>
              </a:spcBef>
            </a:pPr>
            <a:r>
              <a:rPr dirty="0"/>
              <a:t>FINAL</a:t>
            </a:r>
            <a:r>
              <a:rPr spc="-175" dirty="0"/>
              <a:t> </a:t>
            </a:r>
            <a:r>
              <a:rPr spc="-65" dirty="0"/>
              <a:t>AWARD</a:t>
            </a:r>
            <a:r>
              <a:rPr spc="-125" dirty="0"/>
              <a:t> </a:t>
            </a:r>
            <a:r>
              <a:rPr dirty="0"/>
              <a:t>AND</a:t>
            </a:r>
            <a:r>
              <a:rPr spc="-125" dirty="0"/>
              <a:t> </a:t>
            </a:r>
            <a:r>
              <a:rPr spc="-10" dirty="0"/>
              <a:t>AGREEMENT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2251049"/>
            <a:ext cx="8622665" cy="24981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lang="en-US" sz="2400" spc="-30" dirty="0">
                <a:latin typeface="Arial"/>
                <a:cs typeface="Arial"/>
              </a:rPr>
              <a:t>obligations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must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within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period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performance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Arial"/>
                <a:cs typeface="Arial"/>
              </a:rPr>
              <a:t>July 1, 2023- </a:t>
            </a:r>
            <a:r>
              <a:rPr lang="en-US" sz="2000" spc="-20" dirty="0">
                <a:latin typeface="Arial"/>
                <a:cs typeface="Arial"/>
              </a:rPr>
              <a:t>June 30, 2024</a:t>
            </a:r>
          </a:p>
          <a:p>
            <a:pPr marL="12700">
              <a:spcBef>
                <a:spcPts val="1560"/>
              </a:spcBef>
              <a:tabLst>
                <a:tab pos="431165" algn="l"/>
              </a:tabLst>
            </a:pPr>
            <a:r>
              <a:rPr lang="en-US" sz="2400" spc="-50" dirty="0">
                <a:latin typeface="Arial"/>
                <a:cs typeface="Arial"/>
              </a:rPr>
              <a:t>» 	All expenditures must occur by </a:t>
            </a:r>
            <a:r>
              <a:rPr lang="en-US" sz="2400" spc="-50" dirty="0">
                <a:highlight>
                  <a:srgbClr val="FFFF00"/>
                </a:highlight>
                <a:latin typeface="Arial"/>
                <a:cs typeface="Arial"/>
              </a:rPr>
              <a:t>June 30, 2024</a:t>
            </a:r>
            <a:endParaRPr sz="2400" spc="-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County,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Cities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Town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Law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Enforcement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lang="en-US" sz="2400" spc="-155" dirty="0">
                <a:latin typeface="Arial"/>
                <a:cs typeface="Arial"/>
              </a:rPr>
              <a:t>and Prosecutorial 	</a:t>
            </a:r>
            <a:r>
              <a:rPr sz="2400" spc="-10" dirty="0">
                <a:latin typeface="Arial"/>
                <a:cs typeface="Arial"/>
              </a:rPr>
              <a:t>Agencies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06324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ELIGIBILITY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9201" y="1828800"/>
            <a:ext cx="5181599" cy="42671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68709" y="1842008"/>
            <a:ext cx="4794250" cy="356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851535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How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submit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complete application.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Scope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Work</a:t>
            </a:r>
            <a:endParaRPr sz="20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Current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Capabilities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spc="-10" dirty="0">
                <a:latin typeface="Arial"/>
                <a:cs typeface="Arial"/>
              </a:rPr>
              <a:t>Metrics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spc="-10" dirty="0">
                <a:latin typeface="Arial"/>
                <a:cs typeface="Arial"/>
              </a:rPr>
              <a:t>Justifications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Priorities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0" dirty="0">
                <a:latin typeface="Arial"/>
                <a:cs typeface="Arial"/>
              </a:rPr>
              <a:t> Initiatives</a:t>
            </a:r>
            <a:endParaRPr sz="16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18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What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accomplishing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wh</a:t>
            </a:r>
            <a:r>
              <a:rPr lang="en-US" sz="2000" spc="-25" dirty="0">
                <a:latin typeface="Arial"/>
                <a:cs typeface="Arial"/>
              </a:rPr>
              <a:t>at do you hope to achieve?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11328697" y="6545022"/>
            <a:ext cx="18097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spc="-25" dirty="0">
                <a:solidFill>
                  <a:srgbClr val="888888"/>
                </a:solidFill>
                <a:latin typeface="Arial"/>
                <a:cs typeface="Arial"/>
              </a:rPr>
              <a:t>14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 marR="5080" indent="-73596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APPLICATION</a:t>
            </a:r>
            <a:r>
              <a:rPr spc="-1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30" dirty="0"/>
              <a:t>PROGRAMMATIC </a:t>
            </a:r>
            <a:r>
              <a:rPr dirty="0"/>
              <a:t>REQUIREMENT</a:t>
            </a:r>
            <a:r>
              <a:rPr spc="-55" dirty="0"/>
              <a:t> </a:t>
            </a:r>
            <a:r>
              <a:rPr spc="-10" dirty="0"/>
              <a:t>GUIDELINES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All</a:t>
            </a:r>
            <a:r>
              <a:rPr spc="-30" dirty="0"/>
              <a:t> </a:t>
            </a:r>
            <a:r>
              <a:rPr dirty="0"/>
              <a:t>Program</a:t>
            </a:r>
            <a:r>
              <a:rPr spc="-15" dirty="0"/>
              <a:t> </a:t>
            </a:r>
            <a:r>
              <a:rPr dirty="0"/>
              <a:t>funded</a:t>
            </a:r>
            <a:r>
              <a:rPr spc="-15" dirty="0"/>
              <a:t> </a:t>
            </a:r>
            <a:r>
              <a:rPr dirty="0"/>
              <a:t>positions</a:t>
            </a:r>
            <a:r>
              <a:rPr spc="-15" dirty="0"/>
              <a:t> </a:t>
            </a:r>
            <a:r>
              <a:rPr dirty="0"/>
              <a:t>must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listed</a:t>
            </a:r>
            <a:r>
              <a:rPr spc="-15" dirty="0"/>
              <a:t> </a:t>
            </a:r>
            <a:r>
              <a:rPr dirty="0"/>
              <a:t>on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application.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Provide</a:t>
            </a:r>
            <a:r>
              <a:rPr spc="-20" dirty="0"/>
              <a:t> </a:t>
            </a:r>
            <a:r>
              <a:rPr dirty="0"/>
              <a:t>position</a:t>
            </a:r>
            <a:r>
              <a:rPr spc="-20" dirty="0"/>
              <a:t> </a:t>
            </a:r>
            <a:r>
              <a:rPr dirty="0"/>
              <a:t>descriptions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responsibilities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each</a:t>
            </a:r>
            <a:r>
              <a:rPr spc="-20" dirty="0"/>
              <a:t> </a:t>
            </a:r>
            <a:r>
              <a:rPr dirty="0"/>
              <a:t>funded</a:t>
            </a:r>
            <a:r>
              <a:rPr spc="-15" dirty="0"/>
              <a:t> </a:t>
            </a:r>
            <a:r>
              <a:rPr spc="-10" dirty="0"/>
              <a:t>position</a:t>
            </a:r>
          </a:p>
          <a:p>
            <a:pPr marL="431165" marR="548005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Key</a:t>
            </a:r>
            <a:r>
              <a:rPr spc="-20" dirty="0"/>
              <a:t> </a:t>
            </a:r>
            <a:r>
              <a:rPr dirty="0"/>
              <a:t>personnel</a:t>
            </a:r>
            <a:r>
              <a:rPr spc="-15" dirty="0"/>
              <a:t> </a:t>
            </a:r>
            <a:r>
              <a:rPr dirty="0"/>
              <a:t>changes</a:t>
            </a:r>
            <a:r>
              <a:rPr spc="-20" dirty="0"/>
              <a:t> </a:t>
            </a:r>
            <a:r>
              <a:rPr dirty="0"/>
              <a:t>must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reported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lang="en-US" dirty="0"/>
              <a:t>Grant Project Manager </a:t>
            </a:r>
            <a:r>
              <a:rPr dirty="0"/>
              <a:t>through</a:t>
            </a:r>
            <a:r>
              <a:rPr spc="-3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agency</a:t>
            </a:r>
            <a:r>
              <a:rPr spc="-15" dirty="0"/>
              <a:t> </a:t>
            </a:r>
            <a:r>
              <a:rPr dirty="0"/>
              <a:t>memo</a:t>
            </a:r>
            <a:r>
              <a:rPr spc="-15" dirty="0"/>
              <a:t> </a:t>
            </a:r>
            <a:r>
              <a:rPr dirty="0"/>
              <a:t>within</a:t>
            </a:r>
            <a:r>
              <a:rPr spc="-15" dirty="0"/>
              <a:t> </a:t>
            </a:r>
            <a:r>
              <a:rPr dirty="0"/>
              <a:t>30</a:t>
            </a:r>
            <a:r>
              <a:rPr spc="-15" dirty="0"/>
              <a:t> </a:t>
            </a:r>
            <a:r>
              <a:rPr dirty="0"/>
              <a:t>days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change</a:t>
            </a: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/>
              <a:t>Hiring</a:t>
            </a:r>
            <a:r>
              <a:rPr sz="2000" spc="-30" dirty="0"/>
              <a:t> </a:t>
            </a:r>
            <a:r>
              <a:rPr sz="2000" dirty="0"/>
              <a:t>of</a:t>
            </a:r>
            <a:r>
              <a:rPr sz="2000" spc="-25" dirty="0"/>
              <a:t> </a:t>
            </a:r>
            <a:r>
              <a:rPr sz="2000" dirty="0"/>
              <a:t>personnel</a:t>
            </a:r>
            <a:r>
              <a:rPr sz="2000" spc="-25" dirty="0"/>
              <a:t> </a:t>
            </a:r>
            <a:r>
              <a:rPr sz="2000" dirty="0"/>
              <a:t>to</a:t>
            </a:r>
            <a:r>
              <a:rPr sz="2000" spc="-25" dirty="0"/>
              <a:t> </a:t>
            </a:r>
            <a:r>
              <a:rPr sz="2000" dirty="0"/>
              <a:t>support</a:t>
            </a:r>
            <a:r>
              <a:rPr sz="2000" spc="-25" dirty="0"/>
              <a:t> </a:t>
            </a:r>
            <a:r>
              <a:rPr sz="2000" spc="-10" dirty="0"/>
              <a:t>program</a:t>
            </a:r>
            <a:endParaRPr sz="2000" dirty="0">
              <a:latin typeface="Calibri"/>
              <a:cs typeface="Calibri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/>
              <a:t>Overtime</a:t>
            </a:r>
            <a:r>
              <a:rPr sz="2000" spc="-40" dirty="0"/>
              <a:t> </a:t>
            </a:r>
            <a:r>
              <a:rPr sz="2000" spc="-10" dirty="0"/>
              <a:t>costs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421765">
              <a:lnSpc>
                <a:spcPct val="100000"/>
              </a:lnSpc>
              <a:spcBef>
                <a:spcPts val="100"/>
              </a:spcBef>
            </a:pPr>
            <a:r>
              <a:rPr dirty="0"/>
              <a:t>PERSONNEL</a:t>
            </a:r>
            <a:r>
              <a:rPr spc="-95" dirty="0"/>
              <a:t> </a:t>
            </a:r>
            <a:r>
              <a:rPr spc="-10" dirty="0"/>
              <a:t>REQUIREMENTS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267950" cy="380746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Allowable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activities: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meetings,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conferences,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exercises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intent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International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Travel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Prior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approval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required</a:t>
            </a:r>
            <a:endParaRPr sz="20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Applicants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narrative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lang="en-US" sz="2000" spc="-3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nternational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lang="en-US" sz="2000" spc="-6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ravel</a:t>
            </a:r>
            <a:r>
              <a:rPr sz="2000" spc="-25" dirty="0">
                <a:latin typeface="Arial"/>
                <a:cs typeface="Arial"/>
              </a:rPr>
              <a:t> is </a:t>
            </a:r>
            <a:r>
              <a:rPr sz="2000" spc="-10" dirty="0">
                <a:latin typeface="Arial"/>
                <a:cs typeface="Arial"/>
              </a:rPr>
              <a:t>needed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Personnel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lang="en-US" sz="2400" spc="-20">
                <a:latin typeface="Arial"/>
                <a:cs typeface="Arial"/>
              </a:rPr>
              <a:t>grant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eligible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reimbursement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Must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comply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Arizona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Policy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41122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TRAVEL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503535" cy="48463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Equipment:</a:t>
            </a:r>
            <a:endParaRPr sz="2400" dirty="0">
              <a:latin typeface="Arial"/>
              <a:cs typeface="Arial"/>
            </a:endParaRPr>
          </a:p>
          <a:p>
            <a:pPr marL="774065" marR="8382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listed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comprehensive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description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justification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need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demonstrate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clear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Anti-Human Trafficking Fund </a:t>
            </a:r>
            <a:r>
              <a:rPr sz="2000" spc="-10" dirty="0">
                <a:latin typeface="Arial"/>
                <a:cs typeface="Arial"/>
              </a:rPr>
              <a:t>Program</a:t>
            </a:r>
            <a:endParaRPr sz="2000" dirty="0">
              <a:latin typeface="Arial"/>
              <a:cs typeface="Arial"/>
            </a:endParaRPr>
          </a:p>
          <a:p>
            <a:pPr marL="774065" marR="62357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Single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item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tangible,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nonexpendable,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property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useful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life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year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$5,000.00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item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inventoried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available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AZD</a:t>
            </a:r>
            <a:r>
              <a:rPr lang="en-US" sz="2000" spc="-10" dirty="0">
                <a:latin typeface="Arial"/>
                <a:cs typeface="Arial"/>
              </a:rPr>
              <a:t>PS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inspection</a:t>
            </a:r>
            <a:endParaRPr sz="2000" dirty="0">
              <a:latin typeface="Arial"/>
              <a:cs typeface="Arial"/>
            </a:endParaRPr>
          </a:p>
          <a:p>
            <a:pPr marL="774065" marR="5080" indent="-313690" algn="just">
              <a:lnSpc>
                <a:spcPct val="100000"/>
              </a:lnSpc>
              <a:spcBef>
                <a:spcPts val="1200"/>
              </a:spcBef>
            </a:pPr>
            <a:r>
              <a:rPr sz="2000" spc="165" dirty="0">
                <a:latin typeface="Calibri"/>
                <a:cs typeface="Calibri"/>
              </a:rPr>
              <a:t>−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Arial"/>
                <a:cs typeface="Arial"/>
              </a:rPr>
              <a:t>Notification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given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disposed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through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surplus,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transferred,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sold,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current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market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five-thousand </a:t>
            </a:r>
            <a:r>
              <a:rPr sz="2000" dirty="0">
                <a:latin typeface="Arial"/>
                <a:cs typeface="Arial"/>
              </a:rPr>
              <a:t>dollars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($5,000.00)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comply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disposition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requirements</a:t>
            </a:r>
            <a:endParaRPr sz="2000" dirty="0">
              <a:latin typeface="Arial"/>
              <a:cs typeface="Arial"/>
            </a:endParaRPr>
          </a:p>
          <a:p>
            <a:pPr marL="774065" marR="56515" indent="-313690" algn="just">
              <a:lnSpc>
                <a:spcPct val="100000"/>
              </a:lnSpc>
              <a:spcBef>
                <a:spcPts val="1200"/>
              </a:spcBef>
            </a:pPr>
            <a:r>
              <a:rPr sz="2000" spc="165" dirty="0">
                <a:latin typeface="Calibri"/>
                <a:cs typeface="Calibri"/>
              </a:rPr>
              <a:t>−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Arial"/>
                <a:cs typeface="Arial"/>
              </a:rPr>
              <a:t>Inventory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tracked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AZD</a:t>
            </a:r>
            <a:r>
              <a:rPr lang="en-US" sz="2000" spc="-10" dirty="0">
                <a:latin typeface="Arial"/>
                <a:cs typeface="Arial"/>
              </a:rPr>
              <a:t>PS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annually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period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performance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0327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EQUIPMENT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355" y="1767840"/>
            <a:ext cx="5838825" cy="2768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Defined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Scope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application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Written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contract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Adheres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Procurement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Standards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Describe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procurement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method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used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Maintenance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Includes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individual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consultants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CONSULTANT</a:t>
            </a:r>
            <a:r>
              <a:rPr spc="-65" dirty="0"/>
              <a:t> </a:t>
            </a:r>
            <a:r>
              <a:rPr dirty="0"/>
              <a:t>&amp;</a:t>
            </a:r>
            <a:r>
              <a:rPr spc="-65" dirty="0"/>
              <a:t> </a:t>
            </a:r>
            <a:r>
              <a:rPr dirty="0"/>
              <a:t>CONTRACTUAL</a:t>
            </a:r>
            <a:r>
              <a:rPr spc="-110" dirty="0"/>
              <a:t> </a:t>
            </a:r>
            <a:r>
              <a:rPr spc="-10" dirty="0"/>
              <a:t>SERVICES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802" y="1732889"/>
            <a:ext cx="10284460" cy="3493264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10845" algn="l"/>
              </a:tabLst>
            </a:pPr>
            <a:r>
              <a:rPr sz="2400" spc="-50" dirty="0">
                <a:latin typeface="Calibri"/>
                <a:cs typeface="Calibri"/>
              </a:rPr>
              <a:t>»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Financial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Reports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Must</a:t>
            </a:r>
            <a:endParaRPr sz="24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15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fewer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quarterly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(15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after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quarter</a:t>
            </a:r>
            <a:r>
              <a:rPr sz="2000" spc="-10" dirty="0">
                <a:latin typeface="Arial"/>
                <a:cs typeface="Arial"/>
              </a:rPr>
              <a:t> ends)</a:t>
            </a:r>
            <a:endParaRPr sz="20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email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  <a:hlinkClick r:id="rId2"/>
              </a:rPr>
              <a:t>grants</a:t>
            </a:r>
            <a:r>
              <a:rPr lang="en-US" sz="20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  <a:hlinkClick r:id="rId2"/>
              </a:rPr>
              <a:t>@azdps.gov</a:t>
            </a:r>
            <a:endParaRPr lang="en-US" sz="2000" u="heavy" spc="-10" dirty="0">
              <a:solidFill>
                <a:srgbClr val="002060"/>
              </a:solidFill>
              <a:uFill>
                <a:solidFill>
                  <a:srgbClr val="002060"/>
                </a:solidFill>
              </a:uFill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comprehensive.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Sufficient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details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activities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progress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priorities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and </a:t>
            </a:r>
            <a:r>
              <a:rPr lang="en-US" sz="2000" spc="-25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initiatives</a:t>
            </a:r>
            <a:endParaRPr sz="2000" dirty="0">
              <a:latin typeface="Arial"/>
              <a:cs typeface="Arial"/>
            </a:endParaRPr>
          </a:p>
          <a:p>
            <a:pPr marL="753745" marR="1315085" indent="-313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Delinquent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affect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status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future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funding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pending </a:t>
            </a:r>
            <a:r>
              <a:rPr sz="2000" dirty="0">
                <a:latin typeface="Arial"/>
                <a:cs typeface="Arial"/>
              </a:rPr>
              <a:t>reimbursements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placed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hold</a:t>
            </a:r>
            <a:endParaRPr sz="20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Programmatic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match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financial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reimbursement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0025" marR="5080" indent="-39560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PROGRAMMATIC</a:t>
            </a:r>
            <a:r>
              <a:rPr spc="-14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spc="-10" dirty="0"/>
              <a:t>FINANCIAL </a:t>
            </a:r>
            <a:r>
              <a:rPr dirty="0"/>
              <a:t>REPORTING</a:t>
            </a:r>
            <a:r>
              <a:rPr spc="-45" dirty="0"/>
              <a:t> </a:t>
            </a:r>
            <a:r>
              <a:rPr spc="-10" dirty="0"/>
              <a:t>REQUIREMENTS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11373818" y="6543126"/>
            <a:ext cx="1739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7B542B-C569-7B0A-B9EA-4D649B500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449" y="2514600"/>
            <a:ext cx="9165102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802" y="1918208"/>
            <a:ext cx="6706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845" algn="l"/>
              </a:tabLst>
            </a:pPr>
            <a:r>
              <a:rPr sz="2400" spc="-50" dirty="0">
                <a:latin typeface="Calibri"/>
                <a:cs typeface="Calibri"/>
              </a:rPr>
              <a:t>»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dirty="0">
                <a:latin typeface="Arial"/>
                <a:cs typeface="Arial"/>
              </a:rPr>
              <a:t>Quarterly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Financial</a:t>
            </a:r>
            <a:r>
              <a:rPr sz="2400" spc="-10" dirty="0">
                <a:latin typeface="Arial"/>
                <a:cs typeface="Arial"/>
              </a:rPr>
              <a:t> Reports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88355" y="4419599"/>
            <a:ext cx="9339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Reimbursement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Request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following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period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performance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24142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QUARTERLY</a:t>
            </a:r>
            <a:r>
              <a:rPr spc="-110" dirty="0"/>
              <a:t> </a:t>
            </a:r>
            <a:r>
              <a:rPr dirty="0"/>
              <a:t>REPORT</a:t>
            </a:r>
            <a:r>
              <a:rPr spc="-60" dirty="0"/>
              <a:t> </a:t>
            </a:r>
            <a:r>
              <a:rPr spc="-10" dirty="0"/>
              <a:t>TIMELINE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12850" y="2355850"/>
          <a:ext cx="8127365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Quarter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Performance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Period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Due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Dates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45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Sept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45" dirty="0"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100" dirty="0">
                          <a:latin typeface="Calibri"/>
                          <a:cs typeface="Calibri"/>
                        </a:rPr>
                        <a:t>Oct</a:t>
                      </a:r>
                      <a:r>
                        <a:rPr sz="18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70" dirty="0">
                          <a:latin typeface="Calibri"/>
                          <a:cs typeface="Calibri"/>
                        </a:rPr>
                        <a:t>Dec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5" dirty="0">
                          <a:latin typeface="Calibri"/>
                          <a:cs typeface="Calibri"/>
                        </a:rPr>
                        <a:t>Jan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Mar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8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55" dirty="0">
                          <a:latin typeface="Calibri"/>
                          <a:cs typeface="Calibri"/>
                        </a:rPr>
                        <a:t>Apr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June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45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096500" cy="280162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5104130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Missing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Clarifying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documents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-</a:t>
            </a:r>
            <a:r>
              <a:rPr sz="2400" dirty="0">
                <a:latin typeface="Arial"/>
                <a:cs typeface="Arial"/>
              </a:rPr>
              <a:t>	Due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14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days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request</a:t>
            </a:r>
            <a:endParaRPr sz="2400" dirty="0">
              <a:latin typeface="Arial"/>
              <a:cs typeface="Arial"/>
            </a:endParaRPr>
          </a:p>
          <a:p>
            <a:pPr marL="431165" marR="89154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Final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reimbursement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request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30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days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after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project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performance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period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Revisions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documentation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reimbursement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POP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Documentation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received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after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deadline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accepted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reimbursement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based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documentation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received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554480">
              <a:lnSpc>
                <a:spcPct val="100000"/>
              </a:lnSpc>
              <a:spcBef>
                <a:spcPts val="100"/>
              </a:spcBef>
            </a:pPr>
            <a:r>
              <a:rPr dirty="0"/>
              <a:t>REIMBURSEMENT</a:t>
            </a:r>
            <a:r>
              <a:rPr spc="-75" dirty="0"/>
              <a:t> </a:t>
            </a:r>
            <a:r>
              <a:rPr spc="-10" dirty="0"/>
              <a:t>CRITERIA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6726555" cy="243586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Reimbursement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must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include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signatures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Expenditures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must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authorized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according</a:t>
            </a:r>
            <a:r>
              <a:rPr sz="2400" spc="-25" dirty="0">
                <a:latin typeface="Arial"/>
                <a:cs typeface="Arial"/>
              </a:rPr>
              <a:t> to: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Arial"/>
                <a:cs typeface="Arial"/>
              </a:rPr>
              <a:t>Application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Award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Letter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Arial"/>
                <a:cs typeface="Arial"/>
              </a:rPr>
              <a:t>Agreement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533525">
              <a:lnSpc>
                <a:spcPct val="100000"/>
              </a:lnSpc>
              <a:spcBef>
                <a:spcPts val="100"/>
              </a:spcBef>
            </a:pPr>
            <a:r>
              <a:rPr dirty="0"/>
              <a:t>REIMBURSEMENT</a:t>
            </a:r>
            <a:r>
              <a:rPr spc="-75" dirty="0"/>
              <a:t> </a:t>
            </a:r>
            <a:r>
              <a:rPr spc="-10" dirty="0"/>
              <a:t>REQUEST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9721850" cy="237490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Personnel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Expenses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Documentation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official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accounting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Payroll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records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personnel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expenditures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(including</a:t>
            </a:r>
            <a:r>
              <a:rPr sz="2000" spc="-20" dirty="0">
                <a:latin typeface="Arial"/>
                <a:cs typeface="Arial"/>
              </a:rPr>
              <a:t> ERE)</a:t>
            </a:r>
            <a:endParaRPr sz="200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Time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Sheet,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Shift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Tickets,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should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kept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location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if </a:t>
            </a:r>
            <a:r>
              <a:rPr sz="2400" spc="-10" dirty="0">
                <a:latin typeface="Arial"/>
                <a:cs typeface="Arial"/>
              </a:rPr>
              <a:t>needed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217295">
              <a:lnSpc>
                <a:spcPct val="100000"/>
              </a:lnSpc>
              <a:spcBef>
                <a:spcPts val="100"/>
              </a:spcBef>
            </a:pPr>
            <a:r>
              <a:rPr dirty="0"/>
              <a:t>SUPPORTING</a:t>
            </a:r>
            <a:r>
              <a:rPr spc="-50" dirty="0"/>
              <a:t> </a:t>
            </a:r>
            <a:r>
              <a:rPr spc="-35" dirty="0"/>
              <a:t>DOCUMENTATION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709" y="1717201"/>
            <a:ext cx="7995284" cy="3339376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Training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Exercise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Expenditures: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Agenda: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description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date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Duration: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start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time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Arial"/>
                <a:cs typeface="Arial"/>
              </a:rPr>
              <a:t>Location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Number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participants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Arial"/>
                <a:cs typeface="Arial"/>
              </a:rPr>
              <a:t>Sign-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Roster-Attendees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out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Refreshments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Meetings,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Workshops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n-US"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UN</a:t>
            </a:r>
            <a:r>
              <a:rPr sz="2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ALLOWABLE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633730">
              <a:lnSpc>
                <a:spcPct val="100000"/>
              </a:lnSpc>
              <a:spcBef>
                <a:spcPts val="100"/>
              </a:spcBef>
            </a:pPr>
            <a:r>
              <a:rPr dirty="0"/>
              <a:t>SUPPORTING</a:t>
            </a:r>
            <a:r>
              <a:rPr spc="-80" dirty="0"/>
              <a:t> </a:t>
            </a:r>
            <a:r>
              <a:rPr spc="-30" dirty="0"/>
              <a:t>DOCUMENTATION</a:t>
            </a:r>
            <a:r>
              <a:rPr spc="-75" dirty="0"/>
              <a:t> </a:t>
            </a:r>
            <a:r>
              <a:rPr spc="-20" dirty="0"/>
              <a:t>CONT</a:t>
            </a:r>
            <a:r>
              <a:rPr lang="en-US" spc="-20" dirty="0"/>
              <a:t>.</a:t>
            </a:r>
            <a:endParaRPr spc="-2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9706610" cy="355600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Travel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Expenditures: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Arial"/>
                <a:cs typeface="Arial"/>
              </a:rPr>
              <a:t>Agenda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Receipts-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flight,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baggage,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taxi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fare,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hotel,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Arizona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Travel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Policy: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Rate</a:t>
            </a:r>
            <a:endParaRPr sz="200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SAAM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5025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Meal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Incidentals</a:t>
            </a:r>
            <a:endParaRPr sz="1600">
              <a:latin typeface="Arial"/>
              <a:cs typeface="Arial"/>
            </a:endParaRPr>
          </a:p>
          <a:p>
            <a:pPr marL="1917064" lvl="1" indent="-364490">
              <a:lnSpc>
                <a:spcPct val="100000"/>
              </a:lnSpc>
              <a:spcBef>
                <a:spcPts val="385"/>
              </a:spcBef>
              <a:buChar char="•"/>
              <a:tabLst>
                <a:tab pos="1917064" algn="l"/>
              </a:tabLst>
            </a:pPr>
            <a:r>
              <a:rPr sz="2000" dirty="0">
                <a:latin typeface="Calibri"/>
                <a:cs typeface="Calibri"/>
              </a:rPr>
              <a:t>75%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Rule</a:t>
            </a:r>
            <a:endParaRPr sz="2000">
              <a:latin typeface="Calibri"/>
              <a:cs typeface="Calibri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SAAM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5095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Maximum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Mileage,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Lodging,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Meal,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Parking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Incidental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Expense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Reimbursement</a:t>
            </a:r>
            <a:endParaRPr sz="16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18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Reminder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International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Travel-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approval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1720" y="830072"/>
            <a:ext cx="7106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SUPPORTING</a:t>
            </a:r>
            <a:r>
              <a:rPr spc="-80" dirty="0"/>
              <a:t> </a:t>
            </a:r>
            <a:r>
              <a:rPr spc="-30" dirty="0"/>
              <a:t>DOCUMENTATION</a:t>
            </a:r>
            <a:r>
              <a:rPr spc="-75" dirty="0"/>
              <a:t> </a:t>
            </a:r>
            <a:r>
              <a:rPr spc="-50" dirty="0"/>
              <a:t>CONT.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9387840" cy="24079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Supplies/Other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Copies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cancelled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warrants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EFT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showing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payment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  <a:tab pos="52317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Credit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purchasing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card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statements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-</a:t>
            </a:r>
            <a:r>
              <a:rPr sz="2000" dirty="0">
                <a:latin typeface="Arial"/>
                <a:cs typeface="Arial"/>
              </a:rPr>
              <a:t>	not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acceptable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receipt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Proof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payment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Credit/purchasing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cards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Copies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Invoices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1720" y="830072"/>
            <a:ext cx="7106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SUPPORTING</a:t>
            </a:r>
            <a:r>
              <a:rPr spc="-80" dirty="0"/>
              <a:t> </a:t>
            </a:r>
            <a:r>
              <a:rPr spc="-30" dirty="0"/>
              <a:t>DOCUMENTATION</a:t>
            </a:r>
            <a:r>
              <a:rPr spc="-75" dirty="0"/>
              <a:t> </a:t>
            </a:r>
            <a:r>
              <a:rPr spc="-50" dirty="0"/>
              <a:t>CONT.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1" y="1689608"/>
            <a:ext cx="9875520" cy="371347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300"/>
              </a:spcBef>
            </a:pPr>
            <a:r>
              <a:rPr sz="2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Allowable</a:t>
            </a:r>
            <a:endParaRPr sz="2400" dirty="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Food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Purchases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events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SAAM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definition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criteria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defined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Topic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80,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Section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20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Ineligible: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Refreshments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meetings,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workshops,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etc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Arial"/>
                <a:cs typeface="Arial"/>
              </a:rPr>
              <a:t>Work-</a:t>
            </a:r>
            <a:r>
              <a:rPr sz="2000" dirty="0">
                <a:latin typeface="Arial"/>
                <a:cs typeface="Arial"/>
              </a:rPr>
              <a:t>through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lunches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allowable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only</a:t>
            </a:r>
            <a:r>
              <a:rPr sz="20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if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duration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exceeds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six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hours</a:t>
            </a:r>
            <a:endParaRPr sz="20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Allowable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meals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reimbursed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according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SAAM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rates</a:t>
            </a:r>
            <a:endParaRPr sz="16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18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Bottled</a:t>
            </a:r>
            <a:r>
              <a:rPr sz="20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Water-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allowable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only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potable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water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within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100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yards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dirty="0"/>
              <a:t>ALLOWABLE</a:t>
            </a:r>
            <a:r>
              <a:rPr spc="-105" dirty="0"/>
              <a:t> </a:t>
            </a:r>
            <a:r>
              <a:rPr dirty="0"/>
              <a:t>&amp;</a:t>
            </a:r>
            <a:r>
              <a:rPr spc="-105" dirty="0"/>
              <a:t> </a:t>
            </a:r>
            <a:r>
              <a:rPr spc="-10" dirty="0"/>
              <a:t>UNALLOWABLE</a:t>
            </a:r>
            <a:r>
              <a:rPr spc="-105" dirty="0"/>
              <a:t> </a:t>
            </a:r>
            <a:r>
              <a:rPr spc="-10" dirty="0"/>
              <a:t>EXPENSES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232390" cy="196464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spcBef>
                <a:spcPts val="1300"/>
              </a:spcBef>
              <a:tabLst>
                <a:tab pos="431165" algn="l"/>
              </a:tabLst>
            </a:pPr>
            <a:r>
              <a:rPr lang="en-US" sz="2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Unallowable</a:t>
            </a:r>
            <a:endParaRPr lang="en-US" sz="2400" spc="-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Supplanting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positions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responsibilities</a:t>
            </a:r>
            <a:endParaRPr sz="2400" dirty="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Activities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projects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unrelated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completion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implementation</a:t>
            </a:r>
            <a:r>
              <a:rPr sz="2400" spc="-25" dirty="0">
                <a:latin typeface="Arial"/>
                <a:cs typeface="Arial"/>
              </a:rPr>
              <a:t> of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Anti-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trafficking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grant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program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0121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UNALLOWABLE</a:t>
            </a:r>
            <a:r>
              <a:rPr spc="-85" dirty="0"/>
              <a:t> </a:t>
            </a:r>
            <a:r>
              <a:rPr dirty="0"/>
              <a:t>EXPENSES</a:t>
            </a:r>
            <a:r>
              <a:rPr spc="-70" dirty="0"/>
              <a:t> </a:t>
            </a:r>
            <a:r>
              <a:rPr spc="-60" dirty="0"/>
              <a:t>CONT.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38077" y="1994408"/>
            <a:ext cx="5033010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8820" marR="473709" indent="-15836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Dreamlyn Williams</a:t>
            </a:r>
            <a:r>
              <a:rPr sz="2400" b="1" spc="-20" dirty="0">
                <a:latin typeface="Arial"/>
                <a:cs typeface="Arial"/>
              </a:rPr>
              <a:t> </a:t>
            </a:r>
            <a:endParaRPr lang="en-US" sz="2400" b="1" spc="-20" dirty="0">
              <a:latin typeface="Arial"/>
              <a:cs typeface="Arial"/>
            </a:endParaRPr>
          </a:p>
          <a:p>
            <a:pPr marL="1988820" marR="473709" indent="-15836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Grant Project Manager</a:t>
            </a:r>
          </a:p>
          <a:p>
            <a:pPr marL="1988820" marR="473709" indent="-1583690" algn="ctr"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Arizona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Public Safety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124049" y="3596640"/>
            <a:ext cx="3082925" cy="692497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500"/>
              </a:spcBef>
              <a:buChar char="•"/>
              <a:tabLst>
                <a:tab pos="376555" algn="l"/>
              </a:tabLst>
            </a:pPr>
            <a:r>
              <a:rPr sz="2000" spc="-10" dirty="0">
                <a:latin typeface="Calibri"/>
                <a:cs typeface="Calibri"/>
              </a:rPr>
              <a:t>602-</a:t>
            </a:r>
            <a:r>
              <a:rPr lang="en-US" sz="2000" spc="-10" dirty="0">
                <a:latin typeface="Calibri"/>
                <a:cs typeface="Calibri"/>
              </a:rPr>
              <a:t>299-3262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(Office)</a:t>
            </a:r>
            <a:endParaRPr sz="2000" dirty="0">
              <a:latin typeface="Calibri"/>
              <a:cs typeface="Calibri"/>
            </a:endParaRPr>
          </a:p>
          <a:p>
            <a:pPr marL="3175" indent="-363855" algn="l">
              <a:spcBef>
                <a:spcPts val="100"/>
              </a:spcBef>
              <a:buClr>
                <a:srgbClr val="000000"/>
              </a:buClr>
              <a:buChar char="•"/>
              <a:tabLst>
                <a:tab pos="376555" algn="l"/>
              </a:tabLst>
            </a:pPr>
            <a:r>
              <a:rPr lang="en-US" sz="20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dwilliams2@azdps.gov</a:t>
            </a:r>
            <a:endParaRPr lang="en-US" sz="2000" u="heavy" spc="-1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1617" y="1941732"/>
            <a:ext cx="5033645" cy="11490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9505" marR="614045" indent="-6692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Philip L. Case</a:t>
            </a:r>
          </a:p>
          <a:p>
            <a:pPr marL="1119505" marR="614045" indent="-669290" algn="ctr">
              <a:spcBef>
                <a:spcPts val="100"/>
              </a:spcBef>
            </a:pPr>
            <a:r>
              <a:rPr sz="2400" b="1" spc="-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Budget Officer</a:t>
            </a:r>
            <a:endParaRPr sz="2400" dirty="0">
              <a:latin typeface="Arial"/>
              <a:cs typeface="Arial"/>
            </a:endParaRPr>
          </a:p>
          <a:p>
            <a:pPr marL="1367155" marR="5080" indent="-1355090" algn="ctr"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Arizona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Department of Public Safety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7837" y="3585386"/>
            <a:ext cx="3366135" cy="692497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500"/>
              </a:spcBef>
              <a:buChar char="•"/>
              <a:tabLst>
                <a:tab pos="376555" algn="l"/>
              </a:tabLst>
            </a:pPr>
            <a:r>
              <a:rPr sz="2000" spc="-10" dirty="0">
                <a:latin typeface="Calibri"/>
                <a:cs typeface="Calibri"/>
              </a:rPr>
              <a:t>602-</a:t>
            </a:r>
            <a:r>
              <a:rPr lang="en-US" sz="2000" spc="-10" dirty="0">
                <a:latin typeface="Calibri"/>
                <a:cs typeface="Calibri"/>
              </a:rPr>
              <a:t>223-2463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(Office)</a:t>
            </a:r>
            <a:endParaRPr sz="2000" dirty="0">
              <a:latin typeface="Calibri"/>
              <a:cs typeface="Calibri"/>
            </a:endParaRPr>
          </a:p>
          <a:p>
            <a:pPr marL="3175" indent="-363855" algn="l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376555" algn="l"/>
              </a:tabLst>
            </a:pPr>
            <a:r>
              <a:rPr lang="en-US" sz="20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pcase@azdps.gov</a:t>
            </a:r>
            <a:endParaRPr lang="en-US" sz="2000" u="heavy" spc="-1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55939" y="830072"/>
            <a:ext cx="2077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CONTACTS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30862" y="4887976"/>
            <a:ext cx="5740400" cy="13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28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</a:t>
            </a:r>
            <a:r>
              <a:rPr lang="en-US" sz="28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@azdps.gov</a:t>
            </a:r>
            <a:endParaRPr sz="280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359"/>
              </a:spcBef>
            </a:pPr>
            <a:r>
              <a:rPr sz="2800" spc="-5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  <a:hlinkClick r:id="rId5"/>
              </a:rPr>
              <a:t>https:</a:t>
            </a:r>
            <a:r>
              <a:rPr lang="en-US" sz="2800" spc="-5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  <a:hlinkClick r:id="rId5"/>
              </a:rPr>
              <a:t>www.azdps.gov/grants</a:t>
            </a:r>
            <a:endParaRPr sz="2800" dirty="0">
              <a:solidFill>
                <a:schemeClr val="bg2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10400" y="646226"/>
            <a:ext cx="5181599" cy="50768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4300" y="768280"/>
            <a:ext cx="723899" cy="7238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3049" y="1669949"/>
            <a:ext cx="723899" cy="7238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1923049" y="2593633"/>
            <a:ext cx="723899" cy="7238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3048" y="3491833"/>
            <a:ext cx="723899" cy="7238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0277" y="4415517"/>
            <a:ext cx="723899" cy="7238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10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20277" y="5439044"/>
            <a:ext cx="723899" cy="7238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729964" y="838200"/>
            <a:ext cx="7609722" cy="5324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Arial"/>
                <a:cs typeface="Arial"/>
              </a:rPr>
              <a:t>Anti-Human Trafficking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Overview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Objectives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What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for?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252000"/>
              </a:lnSpc>
              <a:spcBef>
                <a:spcPts val="509"/>
              </a:spcBef>
            </a:pPr>
            <a:r>
              <a:rPr sz="2400" dirty="0">
                <a:latin typeface="Arial"/>
                <a:cs typeface="Arial"/>
              </a:rPr>
              <a:t>Application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Programmatic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Requirements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Guidelines </a:t>
            </a:r>
            <a:r>
              <a:rPr sz="2400" dirty="0">
                <a:latin typeface="Arial"/>
                <a:cs typeface="Arial"/>
              </a:rPr>
              <a:t>Agreements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Reimbursement</a:t>
            </a:r>
            <a:endParaRPr sz="2400" dirty="0">
              <a:latin typeface="Arial"/>
              <a:cs typeface="Arial"/>
            </a:endParaRPr>
          </a:p>
          <a:p>
            <a:pPr marL="12700" marR="3968115">
              <a:lnSpc>
                <a:spcPts val="7440"/>
              </a:lnSpc>
              <a:spcBef>
                <a:spcPts val="440"/>
              </a:spcBef>
            </a:pPr>
            <a:r>
              <a:rPr sz="2400" dirty="0">
                <a:latin typeface="Arial"/>
                <a:cs typeface="Arial"/>
              </a:rPr>
              <a:t>Supporting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Documentation Questions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11" name="object 11"/>
          <p:cNvSpPr txBox="1"/>
          <p:nvPr/>
        </p:nvSpPr>
        <p:spPr>
          <a:xfrm>
            <a:off x="11373818" y="6543126"/>
            <a:ext cx="1739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363A-3875-DC25-B94D-0D9E2C81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6E19A-7D47-B1C5-D7B3-40CEAC9CD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710" y="1765808"/>
            <a:ext cx="10335895" cy="2882392"/>
          </a:xfrm>
        </p:spPr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Questions?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4827D833-5E59-3CBD-ABCB-1C17AC7A8D65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50446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118725" cy="2074927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186880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lang="en-US" sz="240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1724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sz="2400" spc="-10">
                <a:latin typeface="Arial"/>
                <a:cs typeface="Arial"/>
              </a:rPr>
              <a:t>Anti-</a:t>
            </a:r>
            <a:r>
              <a:rPr sz="2400">
                <a:latin typeface="Arial"/>
                <a:cs typeface="Arial"/>
              </a:rPr>
              <a:t>human</a:t>
            </a:r>
            <a:r>
              <a:rPr sz="2400" spc="-15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T</a:t>
            </a:r>
            <a:r>
              <a:rPr sz="2400">
                <a:latin typeface="Arial"/>
                <a:cs typeface="Arial"/>
              </a:rPr>
              <a:t>rafficking</a:t>
            </a:r>
            <a:r>
              <a:rPr sz="2400" spc="-15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G</a:t>
            </a:r>
            <a:r>
              <a:rPr sz="2400">
                <a:latin typeface="Arial"/>
                <a:cs typeface="Arial"/>
              </a:rPr>
              <a:t>rant</a:t>
            </a:r>
            <a:r>
              <a:rPr sz="2400" spc="-15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F</a:t>
            </a:r>
            <a:r>
              <a:rPr sz="2400" spc="-20">
                <a:latin typeface="Arial"/>
                <a:cs typeface="Arial"/>
              </a:rPr>
              <a:t>und</a:t>
            </a:r>
            <a:endParaRPr sz="24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reduce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human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trafficking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providing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assistance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analytical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law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enforcement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agencies.</a:t>
            </a:r>
            <a:endParaRPr sz="2000" dirty="0">
              <a:latin typeface="Arial"/>
              <a:cs typeface="Arial"/>
            </a:endParaRPr>
          </a:p>
          <a:p>
            <a:pPr marL="774065" marR="5461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Provide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victims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law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enforcement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agencies,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prosecutorial </a:t>
            </a:r>
            <a:r>
              <a:rPr sz="2000" dirty="0">
                <a:latin typeface="Arial"/>
                <a:cs typeface="Arial"/>
              </a:rPr>
              <a:t>agencies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preventing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identifying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human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2080" y="0"/>
            <a:ext cx="7927840" cy="1674816"/>
          </a:xfrm>
          <a:prstGeom prst="rect">
            <a:avLst/>
          </a:prstGeom>
        </p:spPr>
        <p:txBody>
          <a:bodyPr vert="horz" wrap="square" lIns="0" tIns="561339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ANTI-HUMAN TRAFFICKING GRANT </a:t>
            </a:r>
            <a:r>
              <a:rPr dirty="0"/>
              <a:t>OVERVIEW</a:t>
            </a:r>
            <a:r>
              <a:rPr spc="-14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OBJECTIVES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868710" y="1765808"/>
            <a:ext cx="10335895" cy="256736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1868805" algn="l"/>
              </a:tabLst>
            </a:pPr>
            <a:r>
              <a:rPr spc="-50" dirty="0"/>
              <a:t>»</a:t>
            </a:r>
            <a:r>
              <a:rPr dirty="0"/>
              <a:t>	</a:t>
            </a:r>
            <a:r>
              <a:rPr lang="en-US" dirty="0"/>
              <a:t>S</a:t>
            </a:r>
            <a:r>
              <a:rPr dirty="0"/>
              <a:t>B</a:t>
            </a:r>
            <a:r>
              <a:rPr spc="-10" dirty="0"/>
              <a:t> </a:t>
            </a:r>
            <a:r>
              <a:rPr lang="en-US" spc="-10" dirty="0"/>
              <a:t>1724</a:t>
            </a:r>
            <a:r>
              <a:rPr spc="-10" dirty="0"/>
              <a:t>:</a:t>
            </a:r>
            <a:r>
              <a:rPr dirty="0"/>
              <a:t>	</a:t>
            </a:r>
            <a:r>
              <a:rPr lang="en-US" dirty="0"/>
              <a:t>Initial</a:t>
            </a:r>
            <a:r>
              <a:rPr spc="-125" dirty="0"/>
              <a:t> </a:t>
            </a:r>
            <a:r>
              <a:rPr spc="-10" dirty="0"/>
              <a:t>Appropriation</a:t>
            </a:r>
            <a:r>
              <a:rPr lang="en-US" spc="-10" dirty="0"/>
              <a:t> Deposited</a:t>
            </a:r>
            <a:endParaRPr spc="-10" dirty="0"/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</a:t>
            </a:r>
            <a:r>
              <a:rPr spc="-10" dirty="0"/>
              <a:t>$10,000,000</a:t>
            </a: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/>
              <a:t>Anti-</a:t>
            </a:r>
            <a:r>
              <a:rPr sz="2000" dirty="0"/>
              <a:t>human</a:t>
            </a:r>
            <a:r>
              <a:rPr sz="2000" spc="-75" dirty="0"/>
              <a:t> </a:t>
            </a:r>
            <a:r>
              <a:rPr sz="2000" spc="-10" dirty="0"/>
              <a:t>Trafficking</a:t>
            </a:r>
            <a:r>
              <a:rPr sz="2000" spc="-40" dirty="0"/>
              <a:t> </a:t>
            </a:r>
            <a:r>
              <a:rPr sz="2000" dirty="0"/>
              <a:t>Reimbursement</a:t>
            </a:r>
            <a:r>
              <a:rPr sz="2000" spc="-40" dirty="0"/>
              <a:t> </a:t>
            </a:r>
            <a:r>
              <a:rPr sz="2000" spc="-10" dirty="0"/>
              <a:t>Program</a:t>
            </a:r>
            <a:endParaRPr sz="2000" dirty="0">
              <a:latin typeface="Calibri"/>
              <a:cs typeface="Calibri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/>
              <a:t>$2,000,000</a:t>
            </a:r>
            <a:r>
              <a:rPr sz="1600" spc="-30" dirty="0"/>
              <a:t> </a:t>
            </a:r>
            <a:r>
              <a:rPr sz="1600" dirty="0"/>
              <a:t>to</a:t>
            </a:r>
            <a:r>
              <a:rPr sz="1600" spc="-30" dirty="0"/>
              <a:t> </a:t>
            </a:r>
            <a:r>
              <a:rPr sz="1600" dirty="0"/>
              <a:t>the</a:t>
            </a:r>
            <a:r>
              <a:rPr sz="1600" spc="-110" dirty="0"/>
              <a:t> </a:t>
            </a:r>
            <a:r>
              <a:rPr sz="1600" dirty="0"/>
              <a:t>AZ</a:t>
            </a:r>
            <a:r>
              <a:rPr sz="1600" spc="-30" dirty="0"/>
              <a:t> </a:t>
            </a:r>
            <a:r>
              <a:rPr sz="1600" dirty="0"/>
              <a:t>Department</a:t>
            </a:r>
            <a:r>
              <a:rPr sz="1600" spc="-30" dirty="0"/>
              <a:t> </a:t>
            </a:r>
            <a:r>
              <a:rPr sz="1600" dirty="0"/>
              <a:t>of</a:t>
            </a:r>
            <a:r>
              <a:rPr sz="1600" spc="-30" dirty="0"/>
              <a:t> </a:t>
            </a:r>
            <a:r>
              <a:rPr sz="1600" dirty="0"/>
              <a:t>Public</a:t>
            </a:r>
            <a:r>
              <a:rPr sz="1600" spc="-30" dirty="0"/>
              <a:t> </a:t>
            </a:r>
            <a:r>
              <a:rPr sz="1600" dirty="0"/>
              <a:t>Safety</a:t>
            </a:r>
            <a:r>
              <a:rPr sz="1600" spc="-110" dirty="0"/>
              <a:t> </a:t>
            </a:r>
            <a:r>
              <a:rPr sz="1600" dirty="0"/>
              <a:t>Arizona</a:t>
            </a:r>
            <a:r>
              <a:rPr sz="1600" spc="-30" dirty="0"/>
              <a:t> </a:t>
            </a:r>
            <a:r>
              <a:rPr sz="1600" dirty="0"/>
              <a:t>Counter</a:t>
            </a:r>
            <a:r>
              <a:rPr sz="1600" spc="-60" dirty="0"/>
              <a:t> </a:t>
            </a:r>
            <a:r>
              <a:rPr sz="1600" spc="-10" dirty="0"/>
              <a:t>Terrorism</a:t>
            </a:r>
            <a:r>
              <a:rPr sz="1600" spc="-30" dirty="0"/>
              <a:t> </a:t>
            </a:r>
            <a:r>
              <a:rPr sz="1600" dirty="0"/>
              <a:t>Information</a:t>
            </a:r>
            <a:r>
              <a:rPr sz="1600" spc="-25" dirty="0"/>
              <a:t> </a:t>
            </a:r>
            <a:r>
              <a:rPr sz="1600" spc="-10" dirty="0"/>
              <a:t>Center</a:t>
            </a:r>
            <a:endParaRPr sz="1600" dirty="0"/>
          </a:p>
          <a:p>
            <a:pPr marL="1061085" marR="5080" indent="-203835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/>
              <a:t>$8,000,000</a:t>
            </a:r>
            <a:r>
              <a:rPr sz="1600" spc="-25" dirty="0"/>
              <a:t> </a:t>
            </a:r>
            <a:r>
              <a:rPr sz="1600" dirty="0"/>
              <a:t>in</a:t>
            </a:r>
            <a:r>
              <a:rPr sz="1600" spc="-20" dirty="0"/>
              <a:t> </a:t>
            </a:r>
            <a:r>
              <a:rPr sz="1600" dirty="0"/>
              <a:t>awards</a:t>
            </a:r>
            <a:r>
              <a:rPr sz="1600" spc="-20" dirty="0"/>
              <a:t> </a:t>
            </a:r>
            <a:r>
              <a:rPr sz="1600" dirty="0"/>
              <a:t>grants</a:t>
            </a:r>
            <a:r>
              <a:rPr sz="1600" spc="-25" dirty="0"/>
              <a:t> </a:t>
            </a:r>
            <a:r>
              <a:rPr sz="1600" dirty="0"/>
              <a:t>to</a:t>
            </a:r>
            <a:r>
              <a:rPr sz="1600" spc="-20" dirty="0"/>
              <a:t> City,</a:t>
            </a:r>
            <a:r>
              <a:rPr sz="1600" spc="-50" dirty="0"/>
              <a:t> </a:t>
            </a:r>
            <a:r>
              <a:rPr sz="1600" spc="-25" dirty="0"/>
              <a:t>Town,</a:t>
            </a:r>
            <a:r>
              <a:rPr sz="1600" spc="-20" dirty="0"/>
              <a:t> </a:t>
            </a:r>
            <a:r>
              <a:rPr sz="1600" dirty="0"/>
              <a:t>and</a:t>
            </a:r>
            <a:r>
              <a:rPr sz="1600" spc="-20" dirty="0"/>
              <a:t> </a:t>
            </a:r>
            <a:r>
              <a:rPr sz="1600" dirty="0"/>
              <a:t>County</a:t>
            </a:r>
            <a:r>
              <a:rPr sz="1600" spc="-25" dirty="0"/>
              <a:t> </a:t>
            </a:r>
            <a:r>
              <a:rPr sz="1600" dirty="0"/>
              <a:t>Law</a:t>
            </a:r>
            <a:r>
              <a:rPr sz="1600" spc="-20" dirty="0"/>
              <a:t> </a:t>
            </a:r>
            <a:r>
              <a:rPr sz="1600" dirty="0"/>
              <a:t>Enforcement</a:t>
            </a:r>
            <a:r>
              <a:rPr sz="1600" spc="-20" dirty="0"/>
              <a:t> </a:t>
            </a:r>
            <a:r>
              <a:rPr sz="1600" dirty="0"/>
              <a:t>agencies</a:t>
            </a:r>
            <a:r>
              <a:rPr sz="1600" spc="-20" dirty="0"/>
              <a:t> </a:t>
            </a:r>
            <a:r>
              <a:rPr sz="1600" dirty="0"/>
              <a:t>in</a:t>
            </a:r>
            <a:r>
              <a:rPr sz="1600" spc="-25" dirty="0"/>
              <a:t> </a:t>
            </a:r>
            <a:r>
              <a:rPr sz="1600" dirty="0"/>
              <a:t>the</a:t>
            </a:r>
            <a:r>
              <a:rPr sz="1600" spc="-20" dirty="0"/>
              <a:t> </a:t>
            </a:r>
            <a:r>
              <a:rPr sz="1600" dirty="0"/>
              <a:t>amount</a:t>
            </a:r>
            <a:r>
              <a:rPr sz="1600" spc="-20" dirty="0"/>
              <a:t> </a:t>
            </a:r>
            <a:r>
              <a:rPr sz="1600" dirty="0"/>
              <a:t>of</a:t>
            </a:r>
            <a:r>
              <a:rPr sz="1600" spc="-20" dirty="0"/>
              <a:t> </a:t>
            </a:r>
            <a:r>
              <a:rPr sz="1600" spc="-25" dirty="0"/>
              <a:t>not </a:t>
            </a:r>
            <a:r>
              <a:rPr sz="1600" dirty="0"/>
              <a:t>more</a:t>
            </a:r>
            <a:r>
              <a:rPr sz="1600" spc="-35" dirty="0"/>
              <a:t> </a:t>
            </a:r>
            <a:r>
              <a:rPr sz="1600" dirty="0"/>
              <a:t>than</a:t>
            </a:r>
            <a:r>
              <a:rPr sz="1600" spc="-20" dirty="0"/>
              <a:t> </a:t>
            </a:r>
            <a:r>
              <a:rPr sz="1600" dirty="0"/>
              <a:t>$500,000</a:t>
            </a:r>
            <a:r>
              <a:rPr sz="1600" spc="-20" dirty="0"/>
              <a:t> </a:t>
            </a:r>
            <a:r>
              <a:rPr sz="1600" dirty="0"/>
              <a:t>per</a:t>
            </a:r>
            <a:r>
              <a:rPr sz="1600" spc="-20" dirty="0"/>
              <a:t> </a:t>
            </a:r>
            <a:r>
              <a:rPr sz="1600" spc="-10" dirty="0"/>
              <a:t>agency</a:t>
            </a:r>
            <a:endParaRPr sz="1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1580" y="-110826"/>
            <a:ext cx="8308840" cy="1674816"/>
          </a:xfrm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ANTI-HUMAN TRAFFICKING GRANT OVERVIEW</a:t>
            </a:r>
            <a:r>
              <a:rPr lang="en-US" spc="-145" dirty="0"/>
              <a:t> </a:t>
            </a:r>
            <a:r>
              <a:rPr lang="en-US" dirty="0"/>
              <a:t>AND</a:t>
            </a:r>
            <a:r>
              <a:rPr lang="en-US" spc="-35" dirty="0"/>
              <a:t> </a:t>
            </a:r>
            <a:r>
              <a:rPr lang="en-US" spc="-10" dirty="0"/>
              <a:t>OBJECTIVES</a:t>
            </a: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918208"/>
            <a:ext cx="1048131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71120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Provide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law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enforcement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agencies,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prosecutorial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agencies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public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preventing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identifying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trafficking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personnel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financial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resources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attend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locally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nationally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accredited training</a:t>
            </a:r>
            <a:endParaRPr sz="2400" dirty="0">
              <a:latin typeface="Arial"/>
              <a:cs typeface="Arial"/>
            </a:endParaRPr>
          </a:p>
          <a:p>
            <a:pPr marL="431165" marR="17780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Allow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full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partial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funding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existing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staff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positions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would </a:t>
            </a:r>
            <a:r>
              <a:rPr sz="2400" dirty="0">
                <a:latin typeface="Arial"/>
                <a:cs typeface="Arial"/>
              </a:rPr>
              <a:t>allow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investigation,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prosecution,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coordination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direct </a:t>
            </a:r>
            <a:r>
              <a:rPr sz="2400" dirty="0">
                <a:latin typeface="Arial"/>
                <a:cs typeface="Arial"/>
              </a:rPr>
              <a:t>services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provision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identified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victims</a:t>
            </a:r>
            <a:endParaRPr sz="2400" dirty="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Purchase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equipment,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software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licenses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investigation,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prosecution,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provision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collection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trafficking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918208"/>
            <a:ext cx="10138410" cy="414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Provide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victims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trafficking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include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limited </a:t>
            </a:r>
            <a:r>
              <a:rPr sz="2400" spc="-25" dirty="0">
                <a:latin typeface="Arial"/>
                <a:cs typeface="Arial"/>
              </a:rPr>
              <a:t>to: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Increasing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forensic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interviewing</a:t>
            </a:r>
            <a:endParaRPr sz="2000" dirty="0">
              <a:latin typeface="Arial"/>
              <a:cs typeface="Arial"/>
            </a:endParaRPr>
          </a:p>
          <a:p>
            <a:pPr marL="774065" marR="82169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Developing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victim-</a:t>
            </a:r>
            <a:r>
              <a:rPr sz="2000" dirty="0">
                <a:latin typeface="Arial"/>
                <a:cs typeface="Arial"/>
              </a:rPr>
              <a:t>centered,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trauma-</a:t>
            </a:r>
            <a:r>
              <a:rPr sz="2000" dirty="0">
                <a:latin typeface="Arial"/>
                <a:cs typeface="Arial"/>
              </a:rPr>
              <a:t>informed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victims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0" dirty="0">
                <a:latin typeface="Arial"/>
                <a:cs typeface="Arial"/>
              </a:rPr>
              <a:t> victim advocates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Develop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multi-disciplinary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victim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centered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approach</a:t>
            </a:r>
            <a:endParaRPr sz="2400" dirty="0">
              <a:latin typeface="Arial"/>
              <a:cs typeface="Arial"/>
            </a:endParaRPr>
          </a:p>
          <a:p>
            <a:pPr marL="431165" marR="273685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Develop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enhance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ability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respond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impact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trafficking </a:t>
            </a:r>
            <a:r>
              <a:rPr sz="2400" dirty="0">
                <a:latin typeface="Arial"/>
                <a:cs typeface="Arial"/>
              </a:rPr>
              <a:t>regionally 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state-</a:t>
            </a:r>
            <a:r>
              <a:rPr sz="2400" spc="-20" dirty="0">
                <a:latin typeface="Arial"/>
                <a:cs typeface="Arial"/>
              </a:rPr>
              <a:t>wide</a:t>
            </a:r>
            <a:endParaRPr sz="2400" dirty="0">
              <a:latin typeface="Arial"/>
              <a:cs typeface="Arial"/>
            </a:endParaRPr>
          </a:p>
          <a:p>
            <a:pPr marL="774065" marR="137795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partners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provide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analytical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services, </a:t>
            </a:r>
            <a:r>
              <a:rPr sz="2000" dirty="0">
                <a:latin typeface="Arial"/>
                <a:cs typeface="Arial"/>
              </a:rPr>
              <a:t>develop/deploy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tools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prevention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response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6021705" cy="24079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Programs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also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focus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Victim/survivor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Victim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advocates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Detective/forensic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interviews,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Data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research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gathering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372725" cy="377697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Personnel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Fringe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benefit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costs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Travel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Equipment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(cost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equal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greater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$5,000.00)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Supplies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(tangibles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r>
              <a:rPr sz="2400" spc="-10" dirty="0">
                <a:latin typeface="Arial"/>
                <a:cs typeface="Arial"/>
              </a:rPr>
              <a:t> $5,000.00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Office,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exercise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supplies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Outreach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supplies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Small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such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laptops,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monitors,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radios,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projectors,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less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than</a:t>
            </a:r>
            <a:endParaRPr sz="2000">
              <a:latin typeface="Arial"/>
              <a:cs typeface="Arial"/>
            </a:endParaRPr>
          </a:p>
          <a:p>
            <a:pPr marL="774065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$5,000.00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90A2CF"/>
      </a:accent2>
      <a:accent3>
        <a:srgbClr val="DAE0EF"/>
      </a:accent3>
      <a:accent4>
        <a:srgbClr val="7F8FA9"/>
      </a:accent4>
      <a:accent5>
        <a:srgbClr val="374C81"/>
      </a:accent5>
      <a:accent6>
        <a:srgbClr val="253356"/>
      </a:accent6>
      <a:hlink>
        <a:srgbClr val="FF000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</TotalTime>
  <Words>1794</Words>
  <Application>Microsoft Office PowerPoint</Application>
  <PresentationFormat>Widescreen</PresentationFormat>
  <Paragraphs>257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Avenir Next LT Pro</vt:lpstr>
      <vt:lpstr>Calibri</vt:lpstr>
      <vt:lpstr>Gill Sans MT</vt:lpstr>
      <vt:lpstr>Office Theme</vt:lpstr>
      <vt:lpstr>FY2024 ANTI-HUMAN TRAFFICKING APPLICATION BRIEFING</vt:lpstr>
      <vt:lpstr>PowerPoint Presentation</vt:lpstr>
      <vt:lpstr>PowerPoint Presentation</vt:lpstr>
      <vt:lpstr>ANTI-HUMAN TRAFFICKING GRANT OVERVIEW AND OBJECTIVES</vt:lpstr>
      <vt:lpstr>ANTI-HUMAN TRAFFICKING GRANT OVERVIEW AND OBJECTIVES</vt:lpstr>
      <vt:lpstr>WHAT CAN FUNDS BE USED FOR?</vt:lpstr>
      <vt:lpstr>WHAT CAN FUNDS BE USED FOR?</vt:lpstr>
      <vt:lpstr>WHAT CAN FUNDS BE USED FOR?</vt:lpstr>
      <vt:lpstr>WHAT CAN FUNDS BE USED FOR?</vt:lpstr>
      <vt:lpstr>WHAT CAN FUNDS BE USED FOR?</vt:lpstr>
      <vt:lpstr>APPLICATION REVIEW</vt:lpstr>
      <vt:lpstr>FINAL AWARD AND AGREEMENT</vt:lpstr>
      <vt:lpstr>ELIGIBILITY</vt:lpstr>
      <vt:lpstr>APPLICATION AND PROGRAMMATIC REQUIREMENT GUIDELINES</vt:lpstr>
      <vt:lpstr>PERSONNEL REQUIREMENTS</vt:lpstr>
      <vt:lpstr>TRAVEL</vt:lpstr>
      <vt:lpstr>EQUIPMENT</vt:lpstr>
      <vt:lpstr>CONSULTANT &amp; CONTRACTUAL SERVICES</vt:lpstr>
      <vt:lpstr>PROGRAMMATIC AND FINANCIAL REPORTING REQUIREMENTS</vt:lpstr>
      <vt:lpstr>QUARTERLY REPORT TIMELINE</vt:lpstr>
      <vt:lpstr>REIMBURSEMENT CRITERIA</vt:lpstr>
      <vt:lpstr>REIMBURSEMENT REQUEST</vt:lpstr>
      <vt:lpstr>SUPPORTING DOCUMENTATION</vt:lpstr>
      <vt:lpstr>SUPPORTING DOCUMENTATION CONT.</vt:lpstr>
      <vt:lpstr>SUPPORTING DOCUMENTATION CONT.</vt:lpstr>
      <vt:lpstr>SUPPORTING DOCUMENTATION CONT.</vt:lpstr>
      <vt:lpstr>ALLOWABLE &amp; UNALLOWABLE EXPENSES</vt:lpstr>
      <vt:lpstr>UNALLOWABLE EXPENSES CONT.</vt:lpstr>
      <vt:lpstr>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FY2023 BSF Anti-Human Trafficking Briefing 10.25.22-Final.pptx</dc:title>
  <dc:creator>Dreamlyn Williams</dc:creator>
  <cp:lastModifiedBy>Dreamlyn Williams</cp:lastModifiedBy>
  <cp:revision>2</cp:revision>
  <dcterms:created xsi:type="dcterms:W3CDTF">2023-11-29T18:56:11Z</dcterms:created>
  <dcterms:modified xsi:type="dcterms:W3CDTF">2024-01-10T16:46:46Z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